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77" r:id="rId4"/>
    <p:sldMasterId id="2147484789" r:id="rId5"/>
    <p:sldMasterId id="2147484842" r:id="rId6"/>
  </p:sldMasterIdLst>
  <p:notesMasterIdLst>
    <p:notesMasterId r:id="rId20"/>
  </p:notesMasterIdLst>
  <p:sldIdLst>
    <p:sldId id="1224" r:id="rId7"/>
    <p:sldId id="1225" r:id="rId8"/>
    <p:sldId id="1239" r:id="rId9"/>
    <p:sldId id="1228" r:id="rId10"/>
    <p:sldId id="1226" r:id="rId11"/>
    <p:sldId id="1227" r:id="rId12"/>
    <p:sldId id="1241" r:id="rId13"/>
    <p:sldId id="1240" r:id="rId14"/>
    <p:sldId id="1242" r:id="rId15"/>
    <p:sldId id="1243" r:id="rId16"/>
    <p:sldId id="1244" r:id="rId17"/>
    <p:sldId id="1245" r:id="rId18"/>
    <p:sldId id="1206" r:id="rId19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993470C-4786-4D38-90BE-AF14FB3A0120}">
          <p14:sldIdLst>
            <p14:sldId id="1224"/>
            <p14:sldId id="1225"/>
            <p14:sldId id="1239"/>
            <p14:sldId id="1228"/>
            <p14:sldId id="1226"/>
            <p14:sldId id="1227"/>
            <p14:sldId id="1241"/>
            <p14:sldId id="1240"/>
            <p14:sldId id="1242"/>
            <p14:sldId id="1243"/>
            <p14:sldId id="1244"/>
            <p14:sldId id="1245"/>
            <p14:sldId id="12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688" userDrawn="1">
          <p15:clr>
            <a:srgbClr val="A4A3A4"/>
          </p15:clr>
        </p15:guide>
        <p15:guide id="3" orient="horz" pos="1729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129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ktoriya Shyryayeva" initials="" lastIdx="3" clrIdx="0"/>
  <p:cmAuthor id="2" name="Alona Golopuz" initials="AG" lastIdx="3" clrIdx="1"/>
  <p:cmAuthor id="3" name="Tania Kuz" initials="TK" lastIdx="7" clrIdx="2"/>
  <p:cmAuthor id="4" name="Viktoriya Shyryayeva" initials="VS" lastIdx="29" clrIdx="3"/>
  <p:cmAuthor id="5" name="Shaun Greene" initials="SG" lastIdx="1" clrIdx="4">
    <p:extLst>
      <p:ext uri="{19B8F6BF-5375-455C-9EA6-DF929625EA0E}">
        <p15:presenceInfo xmlns:p15="http://schemas.microsoft.com/office/powerpoint/2012/main" userId="S::sgree@softserveinc.com::aada7fc0-4079-4dff-b590-112c10cd224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AB0A"/>
    <a:srgbClr val="8F2585"/>
    <a:srgbClr val="F26D26"/>
    <a:srgbClr val="BA124A"/>
    <a:srgbClr val="E93BDD"/>
    <a:srgbClr val="F49EEE"/>
    <a:srgbClr val="42D109"/>
    <a:srgbClr val="159B3B"/>
    <a:srgbClr val="0F45B1"/>
    <a:srgbClr val="E36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1F3462D-D187-492A-BE0E-49817A3DBD14}" v="455" dt="2021-12-04T20:18:37.192"/>
    <p1510:client id="{D424C615-60EE-4830-B201-6B42089D0C94}" v="26" dt="2021-12-04T19:26:26.667"/>
    <p1510:client id="{D8368E43-7D4A-49B4-920C-D640509FFE35}" v="4" dt="2021-12-04T20:20:40.544"/>
    <p1510:client id="{DE0A7EBB-A71E-E244-9638-CA7B1C0FB579}" v="4" dt="2020-02-11T15:37:01.6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979"/>
        <p:guide pos="688"/>
        <p:guide orient="horz" pos="1729"/>
        <p:guide pos="7242"/>
        <p:guide orient="horz" pos="1298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ras Lopushanskyi" userId="7b479547-1ac6-4c3e-bfc7-6a03fe16e469" providerId="ADAL" clId="{A68BF3D1-7A73-6B4B-B776-FB4227A94BC4}"/>
    <pc:docChg chg="addSld modSld sldOrd modMainMaster">
      <pc:chgData name="Taras Lopushanskyi" userId="7b479547-1ac6-4c3e-bfc7-6a03fe16e469" providerId="ADAL" clId="{A68BF3D1-7A73-6B4B-B776-FB4227A94BC4}" dt="2019-10-31T13:17:38.316" v="6"/>
      <pc:docMkLst>
        <pc:docMk/>
      </pc:docMkLst>
      <pc:sldChg chg="ord">
        <pc:chgData name="Taras Lopushanskyi" userId="7b479547-1ac6-4c3e-bfc7-6a03fe16e469" providerId="ADAL" clId="{A68BF3D1-7A73-6B4B-B776-FB4227A94BC4}" dt="2019-10-31T13:16:23.350" v="4"/>
        <pc:sldMkLst>
          <pc:docMk/>
          <pc:sldMk cId="1735758878" sldId="1206"/>
        </pc:sldMkLst>
      </pc:sldChg>
      <pc:sldChg chg="addSp delSp modSp add">
        <pc:chgData name="Taras Lopushanskyi" userId="7b479547-1ac6-4c3e-bfc7-6a03fe16e469" providerId="ADAL" clId="{A68BF3D1-7A73-6B4B-B776-FB4227A94BC4}" dt="2019-10-31T13:16:12.015" v="1"/>
        <pc:sldMkLst>
          <pc:docMk/>
          <pc:sldMk cId="1639771642" sldId="1225"/>
        </pc:sldMkLst>
        <pc:spChg chg="del">
          <ac:chgData name="Taras Lopushanskyi" userId="7b479547-1ac6-4c3e-bfc7-6a03fe16e469" providerId="ADAL" clId="{A68BF3D1-7A73-6B4B-B776-FB4227A94BC4}" dt="2019-10-31T13:16:12.015" v="1"/>
          <ac:spMkLst>
            <pc:docMk/>
            <pc:sldMk cId="1639771642" sldId="1225"/>
            <ac:spMk id="2" creationId="{8076658C-F2A3-8D4A-86D8-FEBF3263A091}"/>
          </ac:spMkLst>
        </pc:spChg>
        <pc:spChg chg="del">
          <ac:chgData name="Taras Lopushanskyi" userId="7b479547-1ac6-4c3e-bfc7-6a03fe16e469" providerId="ADAL" clId="{A68BF3D1-7A73-6B4B-B776-FB4227A94BC4}" dt="2019-10-31T13:16:12.015" v="1"/>
          <ac:spMkLst>
            <pc:docMk/>
            <pc:sldMk cId="1639771642" sldId="1225"/>
            <ac:spMk id="3" creationId="{56A54168-4AEC-104E-9045-AB55EC5D9176}"/>
          </ac:spMkLst>
        </pc:spChg>
        <pc:spChg chg="add mod">
          <ac:chgData name="Taras Lopushanskyi" userId="7b479547-1ac6-4c3e-bfc7-6a03fe16e469" providerId="ADAL" clId="{A68BF3D1-7A73-6B4B-B776-FB4227A94BC4}" dt="2019-10-31T13:16:12.015" v="1"/>
          <ac:spMkLst>
            <pc:docMk/>
            <pc:sldMk cId="1639771642" sldId="1225"/>
            <ac:spMk id="4" creationId="{C6AC858A-ED29-5C41-BD32-8ECE7DBAE66B}"/>
          </ac:spMkLst>
        </pc:spChg>
        <pc:spChg chg="add mod">
          <ac:chgData name="Taras Lopushanskyi" userId="7b479547-1ac6-4c3e-bfc7-6a03fe16e469" providerId="ADAL" clId="{A68BF3D1-7A73-6B4B-B776-FB4227A94BC4}" dt="2019-10-31T13:16:12.015" v="1"/>
          <ac:spMkLst>
            <pc:docMk/>
            <pc:sldMk cId="1639771642" sldId="1225"/>
            <ac:spMk id="5" creationId="{19780850-A300-724E-8E7E-7AB9F732A244}"/>
          </ac:spMkLst>
        </pc:spChg>
      </pc:sldChg>
      <pc:sldChg chg="addSp delSp modSp add">
        <pc:chgData name="Taras Lopushanskyi" userId="7b479547-1ac6-4c3e-bfc7-6a03fe16e469" providerId="ADAL" clId="{A68BF3D1-7A73-6B4B-B776-FB4227A94BC4}" dt="2019-10-31T13:17:38.316" v="6"/>
        <pc:sldMkLst>
          <pc:docMk/>
          <pc:sldMk cId="671565239" sldId="1226"/>
        </pc:sldMkLst>
        <pc:spChg chg="del">
          <ac:chgData name="Taras Lopushanskyi" userId="7b479547-1ac6-4c3e-bfc7-6a03fe16e469" providerId="ADAL" clId="{A68BF3D1-7A73-6B4B-B776-FB4227A94BC4}" dt="2019-10-31T13:16:19.054" v="3"/>
          <ac:spMkLst>
            <pc:docMk/>
            <pc:sldMk cId="671565239" sldId="1226"/>
            <ac:spMk id="2" creationId="{73C71268-C3B4-B347-BA8C-4F1ECD4E1265}"/>
          </ac:spMkLst>
        </pc:spChg>
        <pc:spChg chg="del">
          <ac:chgData name="Taras Lopushanskyi" userId="7b479547-1ac6-4c3e-bfc7-6a03fe16e469" providerId="ADAL" clId="{A68BF3D1-7A73-6B4B-B776-FB4227A94BC4}" dt="2019-10-31T13:16:19.054" v="3"/>
          <ac:spMkLst>
            <pc:docMk/>
            <pc:sldMk cId="671565239" sldId="1226"/>
            <ac:spMk id="3" creationId="{B2456797-FD03-3A46-87F7-7B63AF16E6B2}"/>
          </ac:spMkLst>
        </pc:spChg>
        <pc:spChg chg="add del mod">
          <ac:chgData name="Taras Lopushanskyi" userId="7b479547-1ac6-4c3e-bfc7-6a03fe16e469" providerId="ADAL" clId="{A68BF3D1-7A73-6B4B-B776-FB4227A94BC4}" dt="2019-10-31T13:17:38.316" v="6"/>
          <ac:spMkLst>
            <pc:docMk/>
            <pc:sldMk cId="671565239" sldId="1226"/>
            <ac:spMk id="4" creationId="{71432E24-899F-EA4A-ABC5-5AB32C618634}"/>
          </ac:spMkLst>
        </pc:spChg>
        <pc:spChg chg="add del mod">
          <ac:chgData name="Taras Lopushanskyi" userId="7b479547-1ac6-4c3e-bfc7-6a03fe16e469" providerId="ADAL" clId="{A68BF3D1-7A73-6B4B-B776-FB4227A94BC4}" dt="2019-10-31T13:17:38.316" v="6"/>
          <ac:spMkLst>
            <pc:docMk/>
            <pc:sldMk cId="671565239" sldId="1226"/>
            <ac:spMk id="5" creationId="{751E9ABB-000C-C54F-A157-7FFE41A08932}"/>
          </ac:spMkLst>
        </pc:spChg>
        <pc:spChg chg="add mod">
          <ac:chgData name="Taras Lopushanskyi" userId="7b479547-1ac6-4c3e-bfc7-6a03fe16e469" providerId="ADAL" clId="{A68BF3D1-7A73-6B4B-B776-FB4227A94BC4}" dt="2019-10-31T13:17:38.316" v="6"/>
          <ac:spMkLst>
            <pc:docMk/>
            <pc:sldMk cId="671565239" sldId="1226"/>
            <ac:spMk id="6" creationId="{AC9F75E4-15BC-FC4F-9F29-F0D3A14A0B0C}"/>
          </ac:spMkLst>
        </pc:spChg>
        <pc:spChg chg="add mod">
          <ac:chgData name="Taras Lopushanskyi" userId="7b479547-1ac6-4c3e-bfc7-6a03fe16e469" providerId="ADAL" clId="{A68BF3D1-7A73-6B4B-B776-FB4227A94BC4}" dt="2019-10-31T13:17:38.316" v="6"/>
          <ac:spMkLst>
            <pc:docMk/>
            <pc:sldMk cId="671565239" sldId="1226"/>
            <ac:spMk id="7" creationId="{1A16E419-1C84-E041-B29C-349214FCE0D2}"/>
          </ac:spMkLst>
        </pc:spChg>
      </pc:sldChg>
      <pc:sldMasterChg chg="modSldLayout">
        <pc:chgData name="Taras Lopushanskyi" userId="7b479547-1ac6-4c3e-bfc7-6a03fe16e469" providerId="ADAL" clId="{A68BF3D1-7A73-6B4B-B776-FB4227A94BC4}" dt="2019-10-31T13:17:22.654" v="5" actId="207"/>
        <pc:sldMasterMkLst>
          <pc:docMk/>
          <pc:sldMasterMk cId="3674229508" sldId="2147484777"/>
        </pc:sldMasterMkLst>
        <pc:sldLayoutChg chg="modSp">
          <pc:chgData name="Taras Lopushanskyi" userId="7b479547-1ac6-4c3e-bfc7-6a03fe16e469" providerId="ADAL" clId="{A68BF3D1-7A73-6B4B-B776-FB4227A94BC4}" dt="2019-10-31T13:17:22.654" v="5" actId="207"/>
          <pc:sldLayoutMkLst>
            <pc:docMk/>
            <pc:sldMasterMk cId="3674229508" sldId="2147484777"/>
            <pc:sldLayoutMk cId="103784457" sldId="2147484780"/>
          </pc:sldLayoutMkLst>
          <pc:spChg chg="mod">
            <ac:chgData name="Taras Lopushanskyi" userId="7b479547-1ac6-4c3e-bfc7-6a03fe16e469" providerId="ADAL" clId="{A68BF3D1-7A73-6B4B-B776-FB4227A94BC4}" dt="2019-10-31T13:17:22.654" v="5" actId="207"/>
            <ac:spMkLst>
              <pc:docMk/>
              <pc:sldMasterMk cId="3674229508" sldId="2147484777"/>
              <pc:sldLayoutMk cId="103784457" sldId="2147484780"/>
              <ac:spMk id="7" creationId="{00000000-0000-0000-0000-000000000000}"/>
            </ac:spMkLst>
          </pc:spChg>
        </pc:sldLayoutChg>
      </pc:sldMasterChg>
    </pc:docChg>
  </pc:docChgLst>
  <pc:docChgLst>
    <pc:chgData name="Андрій Пальчик" userId="8510940c85534231" providerId="Windows Live" clId="Web-{D8368E43-7D4A-49B4-920C-D640509FFE35}"/>
    <pc:docChg chg="modSld">
      <pc:chgData name="Андрій Пальчик" userId="8510940c85534231" providerId="Windows Live" clId="Web-{D8368E43-7D4A-49B4-920C-D640509FFE35}" dt="2021-12-04T20:20:40.544" v="3" actId="1076"/>
      <pc:docMkLst>
        <pc:docMk/>
      </pc:docMkLst>
      <pc:sldChg chg="modSp">
        <pc:chgData name="Андрій Пальчик" userId="8510940c85534231" providerId="Windows Live" clId="Web-{D8368E43-7D4A-49B4-920C-D640509FFE35}" dt="2021-12-04T20:20:17.747" v="0" actId="1076"/>
        <pc:sldMkLst>
          <pc:docMk/>
          <pc:sldMk cId="3606252936" sldId="1242"/>
        </pc:sldMkLst>
        <pc:spChg chg="mod">
          <ac:chgData name="Андрій Пальчик" userId="8510940c85534231" providerId="Windows Live" clId="Web-{D8368E43-7D4A-49B4-920C-D640509FFE35}" dt="2021-12-04T20:20:17.747" v="0" actId="1076"/>
          <ac:spMkLst>
            <pc:docMk/>
            <pc:sldMk cId="3606252936" sldId="1242"/>
            <ac:spMk id="8" creationId="{1C879ED0-FB0F-496C-A28D-E63CA7ACFAFF}"/>
          </ac:spMkLst>
        </pc:spChg>
      </pc:sldChg>
      <pc:sldChg chg="modSp">
        <pc:chgData name="Андрій Пальчик" userId="8510940c85534231" providerId="Windows Live" clId="Web-{D8368E43-7D4A-49B4-920C-D640509FFE35}" dt="2021-12-04T20:20:40.544" v="3" actId="1076"/>
        <pc:sldMkLst>
          <pc:docMk/>
          <pc:sldMk cId="4277162577" sldId="1243"/>
        </pc:sldMkLst>
        <pc:spChg chg="mod">
          <ac:chgData name="Андрій Пальчик" userId="8510940c85534231" providerId="Windows Live" clId="Web-{D8368E43-7D4A-49B4-920C-D640509FFE35}" dt="2021-12-04T20:20:35.388" v="2" actId="1076"/>
          <ac:spMkLst>
            <pc:docMk/>
            <pc:sldMk cId="4277162577" sldId="1243"/>
            <ac:spMk id="8" creationId="{1C879ED0-FB0F-496C-A28D-E63CA7ACFAFF}"/>
          </ac:spMkLst>
        </pc:spChg>
        <pc:picChg chg="mod">
          <ac:chgData name="Андрій Пальчик" userId="8510940c85534231" providerId="Windows Live" clId="Web-{D8368E43-7D4A-49B4-920C-D640509FFE35}" dt="2021-12-04T20:20:40.544" v="3" actId="1076"/>
          <ac:picMkLst>
            <pc:docMk/>
            <pc:sldMk cId="4277162577" sldId="1243"/>
            <ac:picMk id="2" creationId="{EF5560C1-3071-49C8-87E4-0EECA30033F1}"/>
          </ac:picMkLst>
        </pc:picChg>
      </pc:sldChg>
    </pc:docChg>
  </pc:docChgLst>
  <pc:docChgLst>
    <pc:chgData name="Андрій Пальчик" userId="8510940c85534231" providerId="Windows Live" clId="Web-{B1F3462D-D187-492A-BE0E-49817A3DBD14}"/>
    <pc:docChg chg="addSld delSld modSld sldOrd modSection">
      <pc:chgData name="Андрій Пальчик" userId="8510940c85534231" providerId="Windows Live" clId="Web-{B1F3462D-D187-492A-BE0E-49817A3DBD14}" dt="2021-12-04T20:18:37.192" v="412" actId="20577"/>
      <pc:docMkLst>
        <pc:docMk/>
      </pc:docMkLst>
      <pc:sldChg chg="modSp">
        <pc:chgData name="Андрій Пальчик" userId="8510940c85534231" providerId="Windows Live" clId="Web-{B1F3462D-D187-492A-BE0E-49817A3DBD14}" dt="2021-12-04T20:18:08.896" v="410" actId="1076"/>
        <pc:sldMkLst>
          <pc:docMk/>
          <pc:sldMk cId="4001193277" sldId="1224"/>
        </pc:sldMkLst>
        <pc:spChg chg="mod">
          <ac:chgData name="Андрій Пальчик" userId="8510940c85534231" providerId="Windows Live" clId="Web-{B1F3462D-D187-492A-BE0E-49817A3DBD14}" dt="2021-12-04T20:18:05.317" v="409" actId="1076"/>
          <ac:spMkLst>
            <pc:docMk/>
            <pc:sldMk cId="4001193277" sldId="1224"/>
            <ac:spMk id="2" creationId="{3F314A52-F715-4894-9739-384FC3085337}"/>
          </ac:spMkLst>
        </pc:spChg>
        <pc:spChg chg="mod">
          <ac:chgData name="Андрій Пальчик" userId="8510940c85534231" providerId="Windows Live" clId="Web-{B1F3462D-D187-492A-BE0E-49817A3DBD14}" dt="2021-12-04T20:18:08.896" v="410" actId="1076"/>
          <ac:spMkLst>
            <pc:docMk/>
            <pc:sldMk cId="4001193277" sldId="1224"/>
            <ac:spMk id="4" creationId="{C6BFCD7C-0C79-467A-9369-0675D4B541D4}"/>
          </ac:spMkLst>
        </pc:spChg>
      </pc:sldChg>
      <pc:sldChg chg="addSp delSp modSp">
        <pc:chgData name="Андрій Пальчик" userId="8510940c85534231" providerId="Windows Live" clId="Web-{B1F3462D-D187-492A-BE0E-49817A3DBD14}" dt="2021-12-04T19:43:39.566" v="130" actId="1076"/>
        <pc:sldMkLst>
          <pc:docMk/>
          <pc:sldMk cId="759534034" sldId="1225"/>
        </pc:sldMkLst>
        <pc:spChg chg="add mod">
          <ac:chgData name="Андрій Пальчик" userId="8510940c85534231" providerId="Windows Live" clId="Web-{B1F3462D-D187-492A-BE0E-49817A3DBD14}" dt="2021-12-04T19:43:29.425" v="128" actId="1076"/>
          <ac:spMkLst>
            <pc:docMk/>
            <pc:sldMk cId="759534034" sldId="1225"/>
            <ac:spMk id="3" creationId="{F18D0504-2888-49C7-90B9-EB3640650212}"/>
          </ac:spMkLst>
        </pc:spChg>
        <pc:spChg chg="add mod">
          <ac:chgData name="Андрій Пальчик" userId="8510940c85534231" providerId="Windows Live" clId="Web-{B1F3462D-D187-492A-BE0E-49817A3DBD14}" dt="2021-12-04T19:43:39.566" v="130" actId="1076"/>
          <ac:spMkLst>
            <pc:docMk/>
            <pc:sldMk cId="759534034" sldId="1225"/>
            <ac:spMk id="5" creationId="{54164C69-907C-4ED0-A9C9-037CAFB19181}"/>
          </ac:spMkLst>
        </pc:spChg>
        <pc:spChg chg="mod">
          <ac:chgData name="Андрій Пальчик" userId="8510940c85534231" providerId="Windows Live" clId="Web-{B1F3462D-D187-492A-BE0E-49817A3DBD14}" dt="2021-12-04T19:31:35.379" v="50" actId="20577"/>
          <ac:spMkLst>
            <pc:docMk/>
            <pc:sldMk cId="759534034" sldId="1225"/>
            <ac:spMk id="6" creationId="{C26BA086-93B2-44A2-8B1B-22E693D2ABB6}"/>
          </ac:spMkLst>
        </pc:spChg>
        <pc:spChg chg="del">
          <ac:chgData name="Андрій Пальчик" userId="8510940c85534231" providerId="Windows Live" clId="Web-{B1F3462D-D187-492A-BE0E-49817A3DBD14}" dt="2021-12-04T19:34:28.363" v="71"/>
          <ac:spMkLst>
            <pc:docMk/>
            <pc:sldMk cId="759534034" sldId="1225"/>
            <ac:spMk id="7" creationId="{B3EDC24C-EE02-4845-99B9-F77A9B3BC1BB}"/>
          </ac:spMkLst>
        </pc:spChg>
        <pc:picChg chg="add mod">
          <ac:chgData name="Андрій Пальчик" userId="8510940c85534231" providerId="Windows Live" clId="Web-{B1F3462D-D187-492A-BE0E-49817A3DBD14}" dt="2021-12-04T19:43:34.222" v="129" actId="1076"/>
          <ac:picMkLst>
            <pc:docMk/>
            <pc:sldMk cId="759534034" sldId="1225"/>
            <ac:picMk id="2" creationId="{DE966E1B-ACF8-467A-AB3C-DF7CF9C0186C}"/>
          </ac:picMkLst>
        </pc:picChg>
        <pc:picChg chg="add mod">
          <ac:chgData name="Андрій Пальчик" userId="8510940c85534231" providerId="Windows Live" clId="Web-{B1F3462D-D187-492A-BE0E-49817A3DBD14}" dt="2021-12-04T19:41:17.004" v="109" actId="1076"/>
          <ac:picMkLst>
            <pc:docMk/>
            <pc:sldMk cId="759534034" sldId="1225"/>
            <ac:picMk id="4" creationId="{68508707-2A0E-4DE7-BDBA-D7F638A7F18F}"/>
          </ac:picMkLst>
        </pc:picChg>
        <pc:picChg chg="add mod ord">
          <ac:chgData name="Андрій Пальчик" userId="8510940c85534231" providerId="Windows Live" clId="Web-{B1F3462D-D187-492A-BE0E-49817A3DBD14}" dt="2021-12-04T19:41:14.629" v="108" actId="1076"/>
          <ac:picMkLst>
            <pc:docMk/>
            <pc:sldMk cId="759534034" sldId="1225"/>
            <ac:picMk id="8" creationId="{F74E3596-CF0A-4CF0-A50C-DEE7CB082A6B}"/>
          </ac:picMkLst>
        </pc:picChg>
      </pc:sldChg>
      <pc:sldChg chg="addSp delSp modSp">
        <pc:chgData name="Андрій Пальчик" userId="8510940c85534231" providerId="Windows Live" clId="Web-{B1F3462D-D187-492A-BE0E-49817A3DBD14}" dt="2021-12-04T19:55:07.376" v="224" actId="1076"/>
        <pc:sldMkLst>
          <pc:docMk/>
          <pc:sldMk cId="2736104985" sldId="1226"/>
        </pc:sldMkLst>
        <pc:spChg chg="add mod">
          <ac:chgData name="Андрій Пальчик" userId="8510940c85534231" providerId="Windows Live" clId="Web-{B1F3462D-D187-492A-BE0E-49817A3DBD14}" dt="2021-12-04T19:55:07.376" v="224" actId="1076"/>
          <ac:spMkLst>
            <pc:docMk/>
            <pc:sldMk cId="2736104985" sldId="1226"/>
            <ac:spMk id="2" creationId="{02C8C65B-254C-48E1-BB1F-8388247BD26B}"/>
          </ac:spMkLst>
        </pc:spChg>
        <pc:spChg chg="mod">
          <ac:chgData name="Андрій Пальчик" userId="8510940c85534231" providerId="Windows Live" clId="Web-{B1F3462D-D187-492A-BE0E-49817A3DBD14}" dt="2021-12-04T19:55:02.392" v="223" actId="1076"/>
          <ac:spMkLst>
            <pc:docMk/>
            <pc:sldMk cId="2736104985" sldId="1226"/>
            <ac:spMk id="4" creationId="{99B3B0FC-3F87-4318-A857-A0F462CAFFEA}"/>
          </ac:spMkLst>
        </pc:spChg>
        <pc:spChg chg="del">
          <ac:chgData name="Андрій Пальчик" userId="8510940c85534231" providerId="Windows Live" clId="Web-{B1F3462D-D187-492A-BE0E-49817A3DBD14}" dt="2021-12-04T19:46:50.956" v="157"/>
          <ac:spMkLst>
            <pc:docMk/>
            <pc:sldMk cId="2736104985" sldId="1226"/>
            <ac:spMk id="5" creationId="{3A9FB3B7-57FB-42BB-B446-0677226703DE}"/>
          </ac:spMkLst>
        </pc:spChg>
        <pc:spChg chg="del">
          <ac:chgData name="Андрій Пальчик" userId="8510940c85534231" providerId="Windows Live" clId="Web-{B1F3462D-D187-492A-BE0E-49817A3DBD14}" dt="2021-12-04T19:46:50.956" v="156"/>
          <ac:spMkLst>
            <pc:docMk/>
            <pc:sldMk cId="2736104985" sldId="1226"/>
            <ac:spMk id="6" creationId="{86CCEA01-F57D-41CB-89BB-D59127C3A278}"/>
          </ac:spMkLst>
        </pc:spChg>
        <pc:spChg chg="del">
          <ac:chgData name="Андрій Пальчик" userId="8510940c85534231" providerId="Windows Live" clId="Web-{B1F3462D-D187-492A-BE0E-49817A3DBD14}" dt="2021-12-04T19:46:50.956" v="155"/>
          <ac:spMkLst>
            <pc:docMk/>
            <pc:sldMk cId="2736104985" sldId="1226"/>
            <ac:spMk id="7" creationId="{899447FB-C7CD-42DA-AEBC-3440527073AC}"/>
          </ac:spMkLst>
        </pc:spChg>
        <pc:spChg chg="add mod">
          <ac:chgData name="Андрій Пальчик" userId="8510940c85534231" providerId="Windows Live" clId="Web-{B1F3462D-D187-492A-BE0E-49817A3DBD14}" dt="2021-12-04T19:50:03.611" v="186" actId="14100"/>
          <ac:spMkLst>
            <pc:docMk/>
            <pc:sldMk cId="2736104985" sldId="1226"/>
            <ac:spMk id="8" creationId="{4885B292-0040-4CB9-9804-2976432E9268}"/>
          </ac:spMkLst>
        </pc:spChg>
        <pc:spChg chg="add mod">
          <ac:chgData name="Андрій Пальчик" userId="8510940c85534231" providerId="Windows Live" clId="Web-{B1F3462D-D187-492A-BE0E-49817A3DBD14}" dt="2021-12-04T19:50:03.580" v="185" actId="14100"/>
          <ac:spMkLst>
            <pc:docMk/>
            <pc:sldMk cId="2736104985" sldId="1226"/>
            <ac:spMk id="9" creationId="{4B874C7D-C331-467C-8458-762990CF88C0}"/>
          </ac:spMkLst>
        </pc:spChg>
        <pc:spChg chg="add mod">
          <ac:chgData name="Андрій Пальчик" userId="8510940c85534231" providerId="Windows Live" clId="Web-{B1F3462D-D187-492A-BE0E-49817A3DBD14}" dt="2021-12-04T19:50:09.408" v="187" actId="14100"/>
          <ac:spMkLst>
            <pc:docMk/>
            <pc:sldMk cId="2736104985" sldId="1226"/>
            <ac:spMk id="10" creationId="{0C88B239-6506-48E8-8BD7-002CECEEFA73}"/>
          </ac:spMkLst>
        </pc:spChg>
        <pc:spChg chg="add mod">
          <ac:chgData name="Андрій Пальчик" userId="8510940c85534231" providerId="Windows Live" clId="Web-{B1F3462D-D187-492A-BE0E-49817A3DBD14}" dt="2021-12-04T19:50:09.440" v="188" actId="14100"/>
          <ac:spMkLst>
            <pc:docMk/>
            <pc:sldMk cId="2736104985" sldId="1226"/>
            <ac:spMk id="11" creationId="{CDBF1742-3F2D-4C2D-AA48-369238978E06}"/>
          </ac:spMkLst>
        </pc:spChg>
        <pc:picChg chg="add mod">
          <ac:chgData name="Андрій Пальчик" userId="8510940c85534231" providerId="Windows Live" clId="Web-{B1F3462D-D187-492A-BE0E-49817A3DBD14}" dt="2021-12-04T19:48:48.549" v="178" actId="1076"/>
          <ac:picMkLst>
            <pc:docMk/>
            <pc:sldMk cId="2736104985" sldId="1226"/>
            <ac:picMk id="3" creationId="{A1A22BE6-4673-4143-9FF5-F61B3DB6192B}"/>
          </ac:picMkLst>
        </pc:picChg>
        <pc:picChg chg="add mod">
          <ac:chgData name="Андрій Пальчик" userId="8510940c85534231" providerId="Windows Live" clId="Web-{B1F3462D-D187-492A-BE0E-49817A3DBD14}" dt="2021-12-04T19:49:58.596" v="182" actId="1076"/>
          <ac:picMkLst>
            <pc:docMk/>
            <pc:sldMk cId="2736104985" sldId="1226"/>
            <ac:picMk id="12" creationId="{344C09CD-A7D6-462E-AE9F-C7DBE05CADB7}"/>
          </ac:picMkLst>
        </pc:picChg>
      </pc:sldChg>
      <pc:sldChg chg="addSp delSp modSp">
        <pc:chgData name="Андрій Пальчик" userId="8510940c85534231" providerId="Windows Live" clId="Web-{B1F3462D-D187-492A-BE0E-49817A3DBD14}" dt="2021-12-04T19:54:21.158" v="219" actId="1076"/>
        <pc:sldMkLst>
          <pc:docMk/>
          <pc:sldMk cId="175485925" sldId="1227"/>
        </pc:sldMkLst>
        <pc:spChg chg="mod">
          <ac:chgData name="Андрій Пальчик" userId="8510940c85534231" providerId="Windows Live" clId="Web-{B1F3462D-D187-492A-BE0E-49817A3DBD14}" dt="2021-12-04T19:54:21.079" v="218" actId="1076"/>
          <ac:spMkLst>
            <pc:docMk/>
            <pc:sldMk cId="175485925" sldId="1227"/>
            <ac:spMk id="8" creationId="{1C879ED0-FB0F-496C-A28D-E63CA7ACFAFF}"/>
          </ac:spMkLst>
        </pc:spChg>
        <pc:spChg chg="del">
          <ac:chgData name="Андрій Пальчик" userId="8510940c85534231" providerId="Windows Live" clId="Web-{B1F3462D-D187-492A-BE0E-49817A3DBD14}" dt="2021-12-04T19:53:07.001" v="213"/>
          <ac:spMkLst>
            <pc:docMk/>
            <pc:sldMk cId="175485925" sldId="1227"/>
            <ac:spMk id="9" creationId="{CA4E5058-9026-462C-B16F-44D90B73FCAD}"/>
          </ac:spMkLst>
        </pc:spChg>
        <pc:spChg chg="del">
          <ac:chgData name="Андрій Пальчик" userId="8510940c85534231" providerId="Windows Live" clId="Web-{B1F3462D-D187-492A-BE0E-49817A3DBD14}" dt="2021-12-04T19:53:07.001" v="212"/>
          <ac:spMkLst>
            <pc:docMk/>
            <pc:sldMk cId="175485925" sldId="1227"/>
            <ac:spMk id="10" creationId="{0055DE7F-03EA-4D23-AD9C-CE1E65F90EFD}"/>
          </ac:spMkLst>
        </pc:spChg>
        <pc:spChg chg="del">
          <ac:chgData name="Андрій Пальчик" userId="8510940c85534231" providerId="Windows Live" clId="Web-{B1F3462D-D187-492A-BE0E-49817A3DBD14}" dt="2021-12-04T19:53:07.001" v="211"/>
          <ac:spMkLst>
            <pc:docMk/>
            <pc:sldMk cId="175485925" sldId="1227"/>
            <ac:spMk id="11" creationId="{E6D38E12-0B8B-4A45-AA22-FFF26BA4BDCF}"/>
          </ac:spMkLst>
        </pc:spChg>
        <pc:spChg chg="del">
          <ac:chgData name="Андрій Пальчик" userId="8510940c85534231" providerId="Windows Live" clId="Web-{B1F3462D-D187-492A-BE0E-49817A3DBD14}" dt="2021-12-04T19:53:07.001" v="210"/>
          <ac:spMkLst>
            <pc:docMk/>
            <pc:sldMk cId="175485925" sldId="1227"/>
            <ac:spMk id="12" creationId="{DDF14CDB-48E1-4C5B-B40C-D700FCD6F957}"/>
          </ac:spMkLst>
        </pc:spChg>
        <pc:spChg chg="del">
          <ac:chgData name="Андрій Пальчик" userId="8510940c85534231" providerId="Windows Live" clId="Web-{B1F3462D-D187-492A-BE0E-49817A3DBD14}" dt="2021-12-04T19:53:07.001" v="209"/>
          <ac:spMkLst>
            <pc:docMk/>
            <pc:sldMk cId="175485925" sldId="1227"/>
            <ac:spMk id="13" creationId="{276D560C-9AA8-4A22-A278-EE90E939A6AC}"/>
          </ac:spMkLst>
        </pc:spChg>
        <pc:picChg chg="add mod">
          <ac:chgData name="Андрій Пальчик" userId="8510940c85534231" providerId="Windows Live" clId="Web-{B1F3462D-D187-492A-BE0E-49817A3DBD14}" dt="2021-12-04T19:54:21.158" v="219" actId="1076"/>
          <ac:picMkLst>
            <pc:docMk/>
            <pc:sldMk cId="175485925" sldId="1227"/>
            <ac:picMk id="2" creationId="{0A7D9A8D-41F4-43C5-8516-BBD398AED0E2}"/>
          </ac:picMkLst>
        </pc:picChg>
      </pc:sldChg>
      <pc:sldChg chg="addSp delSp modSp">
        <pc:chgData name="Андрій Пальчик" userId="8510940c85534231" providerId="Windows Live" clId="Web-{B1F3462D-D187-492A-BE0E-49817A3DBD14}" dt="2021-12-04T19:51:42.455" v="193" actId="1076"/>
        <pc:sldMkLst>
          <pc:docMk/>
          <pc:sldMk cId="1943036412" sldId="1228"/>
        </pc:sldMkLst>
        <pc:spChg chg="mod">
          <ac:chgData name="Андрій Пальчик" userId="8510940c85534231" providerId="Windows Live" clId="Web-{B1F3462D-D187-492A-BE0E-49817A3DBD14}" dt="2021-12-04T19:41:46.597" v="111" actId="1076"/>
          <ac:spMkLst>
            <pc:docMk/>
            <pc:sldMk cId="1943036412" sldId="1228"/>
            <ac:spMk id="4" creationId="{CA236E6E-CCA1-48F4-8FC1-2690E5DA5F74}"/>
          </ac:spMkLst>
        </pc:spChg>
        <pc:spChg chg="del">
          <ac:chgData name="Андрій Пальчик" userId="8510940c85534231" providerId="Windows Live" clId="Web-{B1F3462D-D187-492A-BE0E-49817A3DBD14}" dt="2021-12-04T19:37:42.972" v="87"/>
          <ac:spMkLst>
            <pc:docMk/>
            <pc:sldMk cId="1943036412" sldId="1228"/>
            <ac:spMk id="5" creationId="{9C6E0AE2-DB35-40C9-B9A1-25494B29AECD}"/>
          </ac:spMkLst>
        </pc:spChg>
        <pc:picChg chg="add mod">
          <ac:chgData name="Андрій Пальчик" userId="8510940c85534231" providerId="Windows Live" clId="Web-{B1F3462D-D187-492A-BE0E-49817A3DBD14}" dt="2021-12-04T19:38:22.237" v="96" actId="1076"/>
          <ac:picMkLst>
            <pc:docMk/>
            <pc:sldMk cId="1943036412" sldId="1228"/>
            <ac:picMk id="2" creationId="{75D5B3DC-7B59-46D7-9A9A-FF2BFD349596}"/>
          </ac:picMkLst>
        </pc:picChg>
        <pc:picChg chg="add mod">
          <ac:chgData name="Андрій Пальчик" userId="8510940c85534231" providerId="Windows Live" clId="Web-{B1F3462D-D187-492A-BE0E-49817A3DBD14}" dt="2021-12-04T19:51:42.455" v="193" actId="1076"/>
          <ac:picMkLst>
            <pc:docMk/>
            <pc:sldMk cId="1943036412" sldId="1228"/>
            <ac:picMk id="3" creationId="{254E943E-D723-41E4-A3BA-B9429B23130E}"/>
          </ac:picMkLst>
        </pc:picChg>
      </pc:sldChg>
      <pc:sldChg chg="del">
        <pc:chgData name="Андрій Пальчик" userId="8510940c85534231" providerId="Windows Live" clId="Web-{B1F3462D-D187-492A-BE0E-49817A3DBD14}" dt="2021-12-04T19:31:44.489" v="51"/>
        <pc:sldMkLst>
          <pc:docMk/>
          <pc:sldMk cId="796952511" sldId="1229"/>
        </pc:sldMkLst>
      </pc:sldChg>
      <pc:sldChg chg="del">
        <pc:chgData name="Андрій Пальчик" userId="8510940c85534231" providerId="Windows Live" clId="Web-{B1F3462D-D187-492A-BE0E-49817A3DBD14}" dt="2021-12-04T19:31:45.285" v="52"/>
        <pc:sldMkLst>
          <pc:docMk/>
          <pc:sldMk cId="1856492653" sldId="1230"/>
        </pc:sldMkLst>
      </pc:sldChg>
      <pc:sldChg chg="del">
        <pc:chgData name="Андрій Пальчик" userId="8510940c85534231" providerId="Windows Live" clId="Web-{B1F3462D-D187-492A-BE0E-49817A3DBD14}" dt="2021-12-04T19:31:45.801" v="53"/>
        <pc:sldMkLst>
          <pc:docMk/>
          <pc:sldMk cId="3440774989" sldId="1231"/>
        </pc:sldMkLst>
      </pc:sldChg>
      <pc:sldChg chg="del">
        <pc:chgData name="Андрій Пальчик" userId="8510940c85534231" providerId="Windows Live" clId="Web-{B1F3462D-D187-492A-BE0E-49817A3DBD14}" dt="2021-12-04T19:31:46.770" v="54"/>
        <pc:sldMkLst>
          <pc:docMk/>
          <pc:sldMk cId="370164559" sldId="1232"/>
        </pc:sldMkLst>
      </pc:sldChg>
      <pc:sldChg chg="del">
        <pc:chgData name="Андрій Пальчик" userId="8510940c85534231" providerId="Windows Live" clId="Web-{B1F3462D-D187-492A-BE0E-49817A3DBD14}" dt="2021-12-04T19:31:48.192" v="55"/>
        <pc:sldMkLst>
          <pc:docMk/>
          <pc:sldMk cId="2206258584" sldId="1233"/>
        </pc:sldMkLst>
      </pc:sldChg>
      <pc:sldChg chg="del">
        <pc:chgData name="Андрій Пальчик" userId="8510940c85534231" providerId="Windows Live" clId="Web-{B1F3462D-D187-492A-BE0E-49817A3DBD14}" dt="2021-12-04T19:31:49.098" v="56"/>
        <pc:sldMkLst>
          <pc:docMk/>
          <pc:sldMk cId="138160587" sldId="1234"/>
        </pc:sldMkLst>
      </pc:sldChg>
      <pc:sldChg chg="del">
        <pc:chgData name="Андрій Пальчик" userId="8510940c85534231" providerId="Windows Live" clId="Web-{B1F3462D-D187-492A-BE0E-49817A3DBD14}" dt="2021-12-04T19:31:49.520" v="57"/>
        <pc:sldMkLst>
          <pc:docMk/>
          <pc:sldMk cId="1929071914" sldId="1235"/>
        </pc:sldMkLst>
      </pc:sldChg>
      <pc:sldChg chg="del">
        <pc:chgData name="Андрій Пальчик" userId="8510940c85534231" providerId="Windows Live" clId="Web-{B1F3462D-D187-492A-BE0E-49817A3DBD14}" dt="2021-12-04T19:31:49.973" v="58"/>
        <pc:sldMkLst>
          <pc:docMk/>
          <pc:sldMk cId="1483906705" sldId="1236"/>
        </pc:sldMkLst>
      </pc:sldChg>
      <pc:sldChg chg="del">
        <pc:chgData name="Андрій Пальчик" userId="8510940c85534231" providerId="Windows Live" clId="Web-{B1F3462D-D187-492A-BE0E-49817A3DBD14}" dt="2021-12-04T19:31:50.442" v="59"/>
        <pc:sldMkLst>
          <pc:docMk/>
          <pc:sldMk cId="1744341630" sldId="1237"/>
        </pc:sldMkLst>
      </pc:sldChg>
      <pc:sldChg chg="del">
        <pc:chgData name="Андрій Пальчик" userId="8510940c85534231" providerId="Windows Live" clId="Web-{B1F3462D-D187-492A-BE0E-49817A3DBD14}" dt="2021-12-04T19:31:51.645" v="60"/>
        <pc:sldMkLst>
          <pc:docMk/>
          <pc:sldMk cId="2199953829" sldId="1238"/>
        </pc:sldMkLst>
      </pc:sldChg>
      <pc:sldChg chg="addSp delSp modSp">
        <pc:chgData name="Андрій Пальчик" userId="8510940c85534231" providerId="Windows Live" clId="Web-{B1F3462D-D187-492A-BE0E-49817A3DBD14}" dt="2021-12-04T19:44:39.815" v="138" actId="14100"/>
        <pc:sldMkLst>
          <pc:docMk/>
          <pc:sldMk cId="801574221" sldId="1239"/>
        </pc:sldMkLst>
        <pc:spChg chg="add mod">
          <ac:chgData name="Андрій Пальчик" userId="8510940c85534231" providerId="Windows Live" clId="Web-{B1F3462D-D187-492A-BE0E-49817A3DBD14}" dt="2021-12-04T19:44:39.815" v="138" actId="14100"/>
          <ac:spMkLst>
            <pc:docMk/>
            <pc:sldMk cId="801574221" sldId="1239"/>
            <ac:spMk id="3" creationId="{3974E9B1-FDE5-4259-8D8D-C79811F8CC13}"/>
          </ac:spMkLst>
        </pc:spChg>
        <pc:spChg chg="mod">
          <ac:chgData name="Андрій Пальчик" userId="8510940c85534231" providerId="Windows Live" clId="Web-{B1F3462D-D187-492A-BE0E-49817A3DBD14}" dt="2021-12-04T19:36:25.832" v="86" actId="20577"/>
          <ac:spMkLst>
            <pc:docMk/>
            <pc:sldMk cId="801574221" sldId="1239"/>
            <ac:spMk id="10" creationId="{FE6F92B3-0A64-344F-AACB-4E6E187DC37E}"/>
          </ac:spMkLst>
        </pc:spChg>
        <pc:spChg chg="del">
          <ac:chgData name="Андрій Пальчик" userId="8510940c85534231" providerId="Windows Live" clId="Web-{B1F3462D-D187-492A-BE0E-49817A3DBD14}" dt="2021-12-04T19:33:37.410" v="66"/>
          <ac:spMkLst>
            <pc:docMk/>
            <pc:sldMk cId="801574221" sldId="1239"/>
            <ac:spMk id="11" creationId="{C4182C9D-1897-824D-B491-0F7A8B610D23}"/>
          </ac:spMkLst>
        </pc:spChg>
        <pc:spChg chg="del">
          <ac:chgData name="Андрій Пальчик" userId="8510940c85534231" providerId="Windows Live" clId="Web-{B1F3462D-D187-492A-BE0E-49817A3DBD14}" dt="2021-12-04T19:33:37.410" v="65"/>
          <ac:spMkLst>
            <pc:docMk/>
            <pc:sldMk cId="801574221" sldId="1239"/>
            <ac:spMk id="12" creationId="{0BB31010-45BB-7746-BE81-D42559C95C3A}"/>
          </ac:spMkLst>
        </pc:spChg>
        <pc:spChg chg="del">
          <ac:chgData name="Андрій Пальчик" userId="8510940c85534231" providerId="Windows Live" clId="Web-{B1F3462D-D187-492A-BE0E-49817A3DBD14}" dt="2021-12-04T19:33:37.410" v="64"/>
          <ac:spMkLst>
            <pc:docMk/>
            <pc:sldMk cId="801574221" sldId="1239"/>
            <ac:spMk id="13" creationId="{D89F69B0-8928-7C44-AAF4-023C48E652CF}"/>
          </ac:spMkLst>
        </pc:spChg>
        <pc:spChg chg="del">
          <ac:chgData name="Андрій Пальчик" userId="8510940c85534231" providerId="Windows Live" clId="Web-{B1F3462D-D187-492A-BE0E-49817A3DBD14}" dt="2021-12-04T19:33:37.394" v="63"/>
          <ac:spMkLst>
            <pc:docMk/>
            <pc:sldMk cId="801574221" sldId="1239"/>
            <ac:spMk id="14" creationId="{16B6D339-815F-5140-BA2E-F4D179F7E23F}"/>
          </ac:spMkLst>
        </pc:spChg>
        <pc:spChg chg="del">
          <ac:chgData name="Андрій Пальчик" userId="8510940c85534231" providerId="Windows Live" clId="Web-{B1F3462D-D187-492A-BE0E-49817A3DBD14}" dt="2021-12-04T19:33:37.394" v="62"/>
          <ac:spMkLst>
            <pc:docMk/>
            <pc:sldMk cId="801574221" sldId="1239"/>
            <ac:spMk id="15" creationId="{3028D1EB-7057-3649-9CA8-4717FC9099AD}"/>
          </ac:spMkLst>
        </pc:spChg>
        <pc:picChg chg="add mod">
          <ac:chgData name="Андрій Пальчик" userId="8510940c85534231" providerId="Windows Live" clId="Web-{B1F3462D-D187-492A-BE0E-49817A3DBD14}" dt="2021-12-04T19:38:28.019" v="97" actId="1076"/>
          <ac:picMkLst>
            <pc:docMk/>
            <pc:sldMk cId="801574221" sldId="1239"/>
            <ac:picMk id="2" creationId="{C0072FEE-39AE-4005-B510-AF5C41A7FD93}"/>
          </ac:picMkLst>
        </pc:picChg>
      </pc:sldChg>
      <pc:sldChg chg="addSp delSp modSp add replId">
        <pc:chgData name="Андрій Пальчик" userId="8510940c85534231" providerId="Windows Live" clId="Web-{B1F3462D-D187-492A-BE0E-49817A3DBD14}" dt="2021-12-04T19:58:19.286" v="250" actId="1076"/>
        <pc:sldMkLst>
          <pc:docMk/>
          <pc:sldMk cId="4025527183" sldId="1240"/>
        </pc:sldMkLst>
        <pc:spChg chg="mod">
          <ac:chgData name="Андрій Пальчик" userId="8510940c85534231" providerId="Windows Live" clId="Web-{B1F3462D-D187-492A-BE0E-49817A3DBD14}" dt="2021-12-04T19:58:19.286" v="250" actId="1076"/>
          <ac:spMkLst>
            <pc:docMk/>
            <pc:sldMk cId="4025527183" sldId="1240"/>
            <ac:spMk id="8" creationId="{1C879ED0-FB0F-496C-A28D-E63CA7ACFAFF}"/>
          </ac:spMkLst>
        </pc:spChg>
        <pc:spChg chg="del">
          <ac:chgData name="Андрій Пальчик" userId="8510940c85534231" providerId="Windows Live" clId="Web-{B1F3462D-D187-492A-BE0E-49817A3DBD14}" dt="2021-12-04T19:55:47.317" v="231"/>
          <ac:spMkLst>
            <pc:docMk/>
            <pc:sldMk cId="4025527183" sldId="1240"/>
            <ac:spMk id="9" creationId="{CA4E5058-9026-462C-B16F-44D90B73FCAD}"/>
          </ac:spMkLst>
        </pc:spChg>
        <pc:spChg chg="del">
          <ac:chgData name="Андрій Пальчик" userId="8510940c85534231" providerId="Windows Live" clId="Web-{B1F3462D-D187-492A-BE0E-49817A3DBD14}" dt="2021-12-04T19:55:47.317" v="230"/>
          <ac:spMkLst>
            <pc:docMk/>
            <pc:sldMk cId="4025527183" sldId="1240"/>
            <ac:spMk id="10" creationId="{0055DE7F-03EA-4D23-AD9C-CE1E65F90EFD}"/>
          </ac:spMkLst>
        </pc:spChg>
        <pc:spChg chg="del">
          <ac:chgData name="Андрій Пальчик" userId="8510940c85534231" providerId="Windows Live" clId="Web-{B1F3462D-D187-492A-BE0E-49817A3DBD14}" dt="2021-12-04T19:55:47.302" v="229"/>
          <ac:spMkLst>
            <pc:docMk/>
            <pc:sldMk cId="4025527183" sldId="1240"/>
            <ac:spMk id="11" creationId="{E6D38E12-0B8B-4A45-AA22-FFF26BA4BDCF}"/>
          </ac:spMkLst>
        </pc:spChg>
        <pc:spChg chg="del">
          <ac:chgData name="Андрій Пальчик" userId="8510940c85534231" providerId="Windows Live" clId="Web-{B1F3462D-D187-492A-BE0E-49817A3DBD14}" dt="2021-12-04T19:55:47.302" v="228"/>
          <ac:spMkLst>
            <pc:docMk/>
            <pc:sldMk cId="4025527183" sldId="1240"/>
            <ac:spMk id="12" creationId="{DDF14CDB-48E1-4C5B-B40C-D700FCD6F957}"/>
          </ac:spMkLst>
        </pc:spChg>
        <pc:spChg chg="del">
          <ac:chgData name="Андрій Пальчик" userId="8510940c85534231" providerId="Windows Live" clId="Web-{B1F3462D-D187-492A-BE0E-49817A3DBD14}" dt="2021-12-04T19:55:47.286" v="227"/>
          <ac:spMkLst>
            <pc:docMk/>
            <pc:sldMk cId="4025527183" sldId="1240"/>
            <ac:spMk id="13" creationId="{276D560C-9AA8-4A22-A278-EE90E939A6AC}"/>
          </ac:spMkLst>
        </pc:spChg>
        <pc:spChg chg="add mod">
          <ac:chgData name="Андрій Пальчик" userId="8510940c85534231" providerId="Windows Live" clId="Web-{B1F3462D-D187-492A-BE0E-49817A3DBD14}" dt="2021-12-04T19:57:11.911" v="241" actId="1076"/>
          <ac:spMkLst>
            <pc:docMk/>
            <pc:sldMk cId="4025527183" sldId="1240"/>
            <ac:spMk id="14" creationId="{30FA49D5-6B34-4DEC-AA91-BB6B32489BB7}"/>
          </ac:spMkLst>
        </pc:spChg>
        <pc:spChg chg="add mod">
          <ac:chgData name="Андрій Пальчик" userId="8510940c85534231" providerId="Windows Live" clId="Web-{B1F3462D-D187-492A-BE0E-49817A3DBD14}" dt="2021-12-04T19:58:02.598" v="249" actId="1076"/>
          <ac:spMkLst>
            <pc:docMk/>
            <pc:sldMk cId="4025527183" sldId="1240"/>
            <ac:spMk id="15" creationId="{EDC78281-88CC-406C-9951-778DABAA1C15}"/>
          </ac:spMkLst>
        </pc:spChg>
      </pc:sldChg>
      <pc:sldChg chg="addSp delSp modSp add ord replId">
        <pc:chgData name="Андрій Пальчик" userId="8510940c85534231" providerId="Windows Live" clId="Web-{B1F3462D-D187-492A-BE0E-49817A3DBD14}" dt="2021-12-04T20:18:37.192" v="412" actId="20577"/>
        <pc:sldMkLst>
          <pc:docMk/>
          <pc:sldMk cId="3600683923" sldId="1241"/>
        </pc:sldMkLst>
        <pc:spChg chg="mod">
          <ac:chgData name="Андрій Пальчик" userId="8510940c85534231" providerId="Windows Live" clId="Web-{B1F3462D-D187-492A-BE0E-49817A3DBD14}" dt="2021-12-04T20:18:37.192" v="412" actId="20577"/>
          <ac:spMkLst>
            <pc:docMk/>
            <pc:sldMk cId="3600683923" sldId="1241"/>
            <ac:spMk id="8" creationId="{1C879ED0-FB0F-496C-A28D-E63CA7ACFAFF}"/>
          </ac:spMkLst>
        </pc:spChg>
        <pc:spChg chg="del">
          <ac:chgData name="Андрій Пальчик" userId="8510940c85534231" providerId="Windows Live" clId="Web-{B1F3462D-D187-492A-BE0E-49817A3DBD14}" dt="2021-12-04T19:59:12.348" v="256"/>
          <ac:spMkLst>
            <pc:docMk/>
            <pc:sldMk cId="3600683923" sldId="1241"/>
            <ac:spMk id="9" creationId="{CA4E5058-9026-462C-B16F-44D90B73FCAD}"/>
          </ac:spMkLst>
        </pc:spChg>
        <pc:spChg chg="del">
          <ac:chgData name="Андрій Пальчик" userId="8510940c85534231" providerId="Windows Live" clId="Web-{B1F3462D-D187-492A-BE0E-49817A3DBD14}" dt="2021-12-04T19:59:12.348" v="255"/>
          <ac:spMkLst>
            <pc:docMk/>
            <pc:sldMk cId="3600683923" sldId="1241"/>
            <ac:spMk id="10" creationId="{0055DE7F-03EA-4D23-AD9C-CE1E65F90EFD}"/>
          </ac:spMkLst>
        </pc:spChg>
        <pc:spChg chg="del">
          <ac:chgData name="Андрій Пальчик" userId="8510940c85534231" providerId="Windows Live" clId="Web-{B1F3462D-D187-492A-BE0E-49817A3DBD14}" dt="2021-12-04T19:59:12.348" v="254"/>
          <ac:spMkLst>
            <pc:docMk/>
            <pc:sldMk cId="3600683923" sldId="1241"/>
            <ac:spMk id="11" creationId="{E6D38E12-0B8B-4A45-AA22-FFF26BA4BDCF}"/>
          </ac:spMkLst>
        </pc:spChg>
        <pc:spChg chg="del">
          <ac:chgData name="Андрій Пальчик" userId="8510940c85534231" providerId="Windows Live" clId="Web-{B1F3462D-D187-492A-BE0E-49817A3DBD14}" dt="2021-12-04T19:59:12.348" v="253"/>
          <ac:spMkLst>
            <pc:docMk/>
            <pc:sldMk cId="3600683923" sldId="1241"/>
            <ac:spMk id="12" creationId="{DDF14CDB-48E1-4C5B-B40C-D700FCD6F957}"/>
          </ac:spMkLst>
        </pc:spChg>
        <pc:spChg chg="del">
          <ac:chgData name="Андрій Пальчик" userId="8510940c85534231" providerId="Windows Live" clId="Web-{B1F3462D-D187-492A-BE0E-49817A3DBD14}" dt="2021-12-04T19:59:12.348" v="252"/>
          <ac:spMkLst>
            <pc:docMk/>
            <pc:sldMk cId="3600683923" sldId="1241"/>
            <ac:spMk id="13" creationId="{276D560C-9AA8-4A22-A278-EE90E939A6AC}"/>
          </ac:spMkLst>
        </pc:spChg>
        <pc:picChg chg="add mod">
          <ac:chgData name="Андрій Пальчик" userId="8510940c85534231" providerId="Windows Live" clId="Web-{B1F3462D-D187-492A-BE0E-49817A3DBD14}" dt="2021-12-04T19:59:48.754" v="262" actId="1076"/>
          <ac:picMkLst>
            <pc:docMk/>
            <pc:sldMk cId="3600683923" sldId="1241"/>
            <ac:picMk id="2" creationId="{57B73DCB-E182-43F6-9C56-C3A6D9DF5DEE}"/>
          </ac:picMkLst>
        </pc:picChg>
      </pc:sldChg>
      <pc:sldChg chg="addSp delSp modSp add replId">
        <pc:chgData name="Андрій Пальчик" userId="8510940c85534231" providerId="Windows Live" clId="Web-{B1F3462D-D187-492A-BE0E-49817A3DBD14}" dt="2021-12-04T20:14:58.895" v="388" actId="14100"/>
        <pc:sldMkLst>
          <pc:docMk/>
          <pc:sldMk cId="3606252936" sldId="1242"/>
        </pc:sldMkLst>
        <pc:spChg chg="mod">
          <ac:chgData name="Андрій Пальчик" userId="8510940c85534231" providerId="Windows Live" clId="Web-{B1F3462D-D187-492A-BE0E-49817A3DBD14}" dt="2021-12-04T20:01:01.801" v="281" actId="20577"/>
          <ac:spMkLst>
            <pc:docMk/>
            <pc:sldMk cId="3606252936" sldId="1242"/>
            <ac:spMk id="8" creationId="{1C879ED0-FB0F-496C-A28D-E63CA7ACFAFF}"/>
          </ac:spMkLst>
        </pc:spChg>
        <pc:spChg chg="del">
          <ac:chgData name="Андрій Пальчик" userId="8510940c85534231" providerId="Windows Live" clId="Web-{B1F3462D-D187-492A-BE0E-49817A3DBD14}" dt="2021-12-04T20:00:54.176" v="280"/>
          <ac:spMkLst>
            <pc:docMk/>
            <pc:sldMk cId="3606252936" sldId="1242"/>
            <ac:spMk id="9" creationId="{CA4E5058-9026-462C-B16F-44D90B73FCAD}"/>
          </ac:spMkLst>
        </pc:spChg>
        <pc:spChg chg="del">
          <ac:chgData name="Андрій Пальчик" userId="8510940c85534231" providerId="Windows Live" clId="Web-{B1F3462D-D187-492A-BE0E-49817A3DBD14}" dt="2021-12-04T20:00:54.176" v="279"/>
          <ac:spMkLst>
            <pc:docMk/>
            <pc:sldMk cId="3606252936" sldId="1242"/>
            <ac:spMk id="10" creationId="{0055DE7F-03EA-4D23-AD9C-CE1E65F90EFD}"/>
          </ac:spMkLst>
        </pc:spChg>
        <pc:spChg chg="del">
          <ac:chgData name="Андрій Пальчик" userId="8510940c85534231" providerId="Windows Live" clId="Web-{B1F3462D-D187-492A-BE0E-49817A3DBD14}" dt="2021-12-04T20:00:54.176" v="278"/>
          <ac:spMkLst>
            <pc:docMk/>
            <pc:sldMk cId="3606252936" sldId="1242"/>
            <ac:spMk id="11" creationId="{E6D38E12-0B8B-4A45-AA22-FFF26BA4BDCF}"/>
          </ac:spMkLst>
        </pc:spChg>
        <pc:spChg chg="del">
          <ac:chgData name="Андрій Пальчик" userId="8510940c85534231" providerId="Windows Live" clId="Web-{B1F3462D-D187-492A-BE0E-49817A3DBD14}" dt="2021-12-04T20:00:54.176" v="277"/>
          <ac:spMkLst>
            <pc:docMk/>
            <pc:sldMk cId="3606252936" sldId="1242"/>
            <ac:spMk id="12" creationId="{DDF14CDB-48E1-4C5B-B40C-D700FCD6F957}"/>
          </ac:spMkLst>
        </pc:spChg>
        <pc:spChg chg="del">
          <ac:chgData name="Андрій Пальчик" userId="8510940c85534231" providerId="Windows Live" clId="Web-{B1F3462D-D187-492A-BE0E-49817A3DBD14}" dt="2021-12-04T20:00:54.176" v="276"/>
          <ac:spMkLst>
            <pc:docMk/>
            <pc:sldMk cId="3606252936" sldId="1242"/>
            <ac:spMk id="13" creationId="{276D560C-9AA8-4A22-A278-EE90E939A6AC}"/>
          </ac:spMkLst>
        </pc:spChg>
        <pc:spChg chg="add mod">
          <ac:chgData name="Андрій Пальчик" userId="8510940c85534231" providerId="Windows Live" clId="Web-{B1F3462D-D187-492A-BE0E-49817A3DBD14}" dt="2021-12-04T20:11:04.161" v="368" actId="1076"/>
          <ac:spMkLst>
            <pc:docMk/>
            <pc:sldMk cId="3606252936" sldId="1242"/>
            <ac:spMk id="14" creationId="{79213769-8A1C-4382-8E10-E2868619D703}"/>
          </ac:spMkLst>
        </pc:spChg>
        <pc:picChg chg="add mod">
          <ac:chgData name="Андрій Пальчик" userId="8510940c85534231" providerId="Windows Live" clId="Web-{B1F3462D-D187-492A-BE0E-49817A3DBD14}" dt="2021-12-04T20:02:03.738" v="285" actId="1076"/>
          <ac:picMkLst>
            <pc:docMk/>
            <pc:sldMk cId="3606252936" sldId="1242"/>
            <ac:picMk id="2" creationId="{E1DB3E6E-819A-4C3D-B1F5-A9A140CF535F}"/>
          </ac:picMkLst>
        </pc:picChg>
        <pc:picChg chg="add mod">
          <ac:chgData name="Андрій Пальчик" userId="8510940c85534231" providerId="Windows Live" clId="Web-{B1F3462D-D187-492A-BE0E-49817A3DBD14}" dt="2021-12-04T20:14:29.676" v="385" actId="14100"/>
          <ac:picMkLst>
            <pc:docMk/>
            <pc:sldMk cId="3606252936" sldId="1242"/>
            <ac:picMk id="3" creationId="{10D57BEA-E739-49A4-905E-913CD95F7FFD}"/>
          </ac:picMkLst>
        </pc:picChg>
        <pc:picChg chg="add mod">
          <ac:chgData name="Андрій Пальчик" userId="8510940c85534231" providerId="Windows Live" clId="Web-{B1F3462D-D187-492A-BE0E-49817A3DBD14}" dt="2021-12-04T20:14:58.895" v="388" actId="14100"/>
          <ac:picMkLst>
            <pc:docMk/>
            <pc:sldMk cId="3606252936" sldId="1242"/>
            <ac:picMk id="4" creationId="{3D93E4AD-7A5D-443D-9589-A64495A763CB}"/>
          </ac:picMkLst>
        </pc:picChg>
      </pc:sldChg>
      <pc:sldChg chg="addSp delSp modSp add replId">
        <pc:chgData name="Андрій Пальчик" userId="8510940c85534231" providerId="Windows Live" clId="Web-{B1F3462D-D187-492A-BE0E-49817A3DBD14}" dt="2021-12-04T20:10:58.427" v="367" actId="1076"/>
        <pc:sldMkLst>
          <pc:docMk/>
          <pc:sldMk cId="4277162577" sldId="1243"/>
        </pc:sldMkLst>
        <pc:spChg chg="mod">
          <ac:chgData name="Андрій Пальчик" userId="8510940c85534231" providerId="Windows Live" clId="Web-{B1F3462D-D187-492A-BE0E-49817A3DBD14}" dt="2021-12-04T20:10:58.427" v="367" actId="1076"/>
          <ac:spMkLst>
            <pc:docMk/>
            <pc:sldMk cId="4277162577" sldId="1243"/>
            <ac:spMk id="8" creationId="{1C879ED0-FB0F-496C-A28D-E63CA7ACFAFF}"/>
          </ac:spMkLst>
        </pc:spChg>
        <pc:spChg chg="del">
          <ac:chgData name="Андрій Пальчик" userId="8510940c85534231" providerId="Windows Live" clId="Web-{B1F3462D-D187-492A-BE0E-49817A3DBD14}" dt="2021-12-04T20:02:42.160" v="290"/>
          <ac:spMkLst>
            <pc:docMk/>
            <pc:sldMk cId="4277162577" sldId="1243"/>
            <ac:spMk id="9" creationId="{CA4E5058-9026-462C-B16F-44D90B73FCAD}"/>
          </ac:spMkLst>
        </pc:spChg>
        <pc:spChg chg="del">
          <ac:chgData name="Андрій Пальчик" userId="8510940c85534231" providerId="Windows Live" clId="Web-{B1F3462D-D187-492A-BE0E-49817A3DBD14}" dt="2021-12-04T20:02:42.160" v="289"/>
          <ac:spMkLst>
            <pc:docMk/>
            <pc:sldMk cId="4277162577" sldId="1243"/>
            <ac:spMk id="10" creationId="{0055DE7F-03EA-4D23-AD9C-CE1E65F90EFD}"/>
          </ac:spMkLst>
        </pc:spChg>
        <pc:spChg chg="del">
          <ac:chgData name="Андрій Пальчик" userId="8510940c85534231" providerId="Windows Live" clId="Web-{B1F3462D-D187-492A-BE0E-49817A3DBD14}" dt="2021-12-04T20:02:42.160" v="288"/>
          <ac:spMkLst>
            <pc:docMk/>
            <pc:sldMk cId="4277162577" sldId="1243"/>
            <ac:spMk id="11" creationId="{E6D38E12-0B8B-4A45-AA22-FFF26BA4BDCF}"/>
          </ac:spMkLst>
        </pc:spChg>
        <pc:spChg chg="del">
          <ac:chgData name="Андрій Пальчик" userId="8510940c85534231" providerId="Windows Live" clId="Web-{B1F3462D-D187-492A-BE0E-49817A3DBD14}" dt="2021-12-04T20:02:42.160" v="287"/>
          <ac:spMkLst>
            <pc:docMk/>
            <pc:sldMk cId="4277162577" sldId="1243"/>
            <ac:spMk id="12" creationId="{DDF14CDB-48E1-4C5B-B40C-D700FCD6F957}"/>
          </ac:spMkLst>
        </pc:spChg>
        <pc:spChg chg="del">
          <ac:chgData name="Андрій Пальчик" userId="8510940c85534231" providerId="Windows Live" clId="Web-{B1F3462D-D187-492A-BE0E-49817A3DBD14}" dt="2021-12-04T20:02:42.160" v="286"/>
          <ac:spMkLst>
            <pc:docMk/>
            <pc:sldMk cId="4277162577" sldId="1243"/>
            <ac:spMk id="13" creationId="{276D560C-9AA8-4A22-A278-EE90E939A6AC}"/>
          </ac:spMkLst>
        </pc:spChg>
        <pc:spChg chg="add mod">
          <ac:chgData name="Андрій Пальчик" userId="8510940c85534231" providerId="Windows Live" clId="Web-{B1F3462D-D187-492A-BE0E-49817A3DBD14}" dt="2021-12-04T20:10:15.052" v="359" actId="1076"/>
          <ac:spMkLst>
            <pc:docMk/>
            <pc:sldMk cId="4277162577" sldId="1243"/>
            <ac:spMk id="14" creationId="{B32A4E2A-FEC7-4DC8-A735-E5F75AA8364F}"/>
          </ac:spMkLst>
        </pc:spChg>
        <pc:spChg chg="add mod">
          <ac:chgData name="Андрій Пальчик" userId="8510940c85534231" providerId="Windows Live" clId="Web-{B1F3462D-D187-492A-BE0E-49817A3DBD14}" dt="2021-12-04T20:05:35.115" v="317" actId="1076"/>
          <ac:spMkLst>
            <pc:docMk/>
            <pc:sldMk cId="4277162577" sldId="1243"/>
            <ac:spMk id="15" creationId="{AB061AC2-D574-4968-893A-71E647731A8C}"/>
          </ac:spMkLst>
        </pc:spChg>
        <pc:spChg chg="add mod">
          <ac:chgData name="Андрій Пальчик" userId="8510940c85534231" providerId="Windows Live" clId="Web-{B1F3462D-D187-492A-BE0E-49817A3DBD14}" dt="2021-12-04T20:05:35.115" v="318" actId="1076"/>
          <ac:spMkLst>
            <pc:docMk/>
            <pc:sldMk cId="4277162577" sldId="1243"/>
            <ac:spMk id="16" creationId="{A60F1C7C-8D51-4799-94F6-DC1FAABDD39A}"/>
          </ac:spMkLst>
        </pc:spChg>
        <pc:spChg chg="add mod">
          <ac:chgData name="Андрій Пальчик" userId="8510940c85534231" providerId="Windows Live" clId="Web-{B1F3462D-D187-492A-BE0E-49817A3DBD14}" dt="2021-12-04T20:10:47.911" v="365" actId="1076"/>
          <ac:spMkLst>
            <pc:docMk/>
            <pc:sldMk cId="4277162577" sldId="1243"/>
            <ac:spMk id="17" creationId="{D5847741-DDAD-4B00-8BD8-A141F02B875E}"/>
          </ac:spMkLst>
        </pc:spChg>
        <pc:picChg chg="add mod">
          <ac:chgData name="Андрій Пальчик" userId="8510940c85534231" providerId="Windows Live" clId="Web-{B1F3462D-D187-492A-BE0E-49817A3DBD14}" dt="2021-12-04T20:10:54.958" v="366" actId="1076"/>
          <ac:picMkLst>
            <pc:docMk/>
            <pc:sldMk cId="4277162577" sldId="1243"/>
            <ac:picMk id="2" creationId="{EF5560C1-3071-49C8-87E4-0EECA30033F1}"/>
          </ac:picMkLst>
        </pc:picChg>
      </pc:sldChg>
      <pc:sldChg chg="addSp delSp modSp add replId">
        <pc:chgData name="Андрій Пальчик" userId="8510940c85534231" providerId="Windows Live" clId="Web-{B1F3462D-D187-492A-BE0E-49817A3DBD14}" dt="2021-12-04T20:17:08.973" v="405" actId="20577"/>
        <pc:sldMkLst>
          <pc:docMk/>
          <pc:sldMk cId="4116843884" sldId="1244"/>
        </pc:sldMkLst>
        <pc:spChg chg="mod">
          <ac:chgData name="Андрій Пальчик" userId="8510940c85534231" providerId="Windows Live" clId="Web-{B1F3462D-D187-492A-BE0E-49817A3DBD14}" dt="2021-12-04T20:07:42.943" v="340" actId="1076"/>
          <ac:spMkLst>
            <pc:docMk/>
            <pc:sldMk cId="4116843884" sldId="1244"/>
            <ac:spMk id="8" creationId="{1C879ED0-FB0F-496C-A28D-E63CA7ACFAFF}"/>
          </ac:spMkLst>
        </pc:spChg>
        <pc:spChg chg="del">
          <ac:chgData name="Андрій Пальчик" userId="8510940c85534231" providerId="Windows Live" clId="Web-{B1F3462D-D187-492A-BE0E-49817A3DBD14}" dt="2021-12-04T20:06:57.709" v="326"/>
          <ac:spMkLst>
            <pc:docMk/>
            <pc:sldMk cId="4116843884" sldId="1244"/>
            <ac:spMk id="9" creationId="{CA4E5058-9026-462C-B16F-44D90B73FCAD}"/>
          </ac:spMkLst>
        </pc:spChg>
        <pc:spChg chg="del">
          <ac:chgData name="Андрій Пальчик" userId="8510940c85534231" providerId="Windows Live" clId="Web-{B1F3462D-D187-492A-BE0E-49817A3DBD14}" dt="2021-12-04T20:06:57.709" v="325"/>
          <ac:spMkLst>
            <pc:docMk/>
            <pc:sldMk cId="4116843884" sldId="1244"/>
            <ac:spMk id="10" creationId="{0055DE7F-03EA-4D23-AD9C-CE1E65F90EFD}"/>
          </ac:spMkLst>
        </pc:spChg>
        <pc:spChg chg="del">
          <ac:chgData name="Андрій Пальчик" userId="8510940c85534231" providerId="Windows Live" clId="Web-{B1F3462D-D187-492A-BE0E-49817A3DBD14}" dt="2021-12-04T20:06:57.709" v="324"/>
          <ac:spMkLst>
            <pc:docMk/>
            <pc:sldMk cId="4116843884" sldId="1244"/>
            <ac:spMk id="11" creationId="{E6D38E12-0B8B-4A45-AA22-FFF26BA4BDCF}"/>
          </ac:spMkLst>
        </pc:spChg>
        <pc:spChg chg="del">
          <ac:chgData name="Андрій Пальчик" userId="8510940c85534231" providerId="Windows Live" clId="Web-{B1F3462D-D187-492A-BE0E-49817A3DBD14}" dt="2021-12-04T20:06:57.709" v="323"/>
          <ac:spMkLst>
            <pc:docMk/>
            <pc:sldMk cId="4116843884" sldId="1244"/>
            <ac:spMk id="12" creationId="{DDF14CDB-48E1-4C5B-B40C-D700FCD6F957}"/>
          </ac:spMkLst>
        </pc:spChg>
        <pc:spChg chg="del">
          <ac:chgData name="Андрій Пальчик" userId="8510940c85534231" providerId="Windows Live" clId="Web-{B1F3462D-D187-492A-BE0E-49817A3DBD14}" dt="2021-12-04T20:06:57.709" v="322"/>
          <ac:spMkLst>
            <pc:docMk/>
            <pc:sldMk cId="4116843884" sldId="1244"/>
            <ac:spMk id="13" creationId="{276D560C-9AA8-4A22-A278-EE90E939A6AC}"/>
          </ac:spMkLst>
        </pc:spChg>
        <pc:spChg chg="add mod">
          <ac:chgData name="Андрій Пальчик" userId="8510940c85534231" providerId="Windows Live" clId="Web-{B1F3462D-D187-492A-BE0E-49817A3DBD14}" dt="2021-12-04T20:15:49.442" v="391" actId="20577"/>
          <ac:spMkLst>
            <pc:docMk/>
            <pc:sldMk cId="4116843884" sldId="1244"/>
            <ac:spMk id="14" creationId="{B3BFAD78-3E81-4575-B74C-F6E27F10FD85}"/>
          </ac:spMkLst>
        </pc:spChg>
        <pc:spChg chg="add mod">
          <ac:chgData name="Андрій Пальчик" userId="8510940c85534231" providerId="Windows Live" clId="Web-{B1F3462D-D187-492A-BE0E-49817A3DBD14}" dt="2021-12-04T20:16:56.379" v="400" actId="20577"/>
          <ac:spMkLst>
            <pc:docMk/>
            <pc:sldMk cId="4116843884" sldId="1244"/>
            <ac:spMk id="15" creationId="{6C9CE8A6-0EB7-43E0-B6BE-F6C5E2413286}"/>
          </ac:spMkLst>
        </pc:spChg>
        <pc:spChg chg="add mod">
          <ac:chgData name="Андрій Пальчик" userId="8510940c85534231" providerId="Windows Live" clId="Web-{B1F3462D-D187-492A-BE0E-49817A3DBD14}" dt="2021-12-04T20:17:08.973" v="405" actId="20577"/>
          <ac:spMkLst>
            <pc:docMk/>
            <pc:sldMk cId="4116843884" sldId="1244"/>
            <ac:spMk id="16" creationId="{6A9FC571-3488-43E6-9609-4AA2E124BA60}"/>
          </ac:spMkLst>
        </pc:spChg>
        <pc:picChg chg="add mod">
          <ac:chgData name="Андрій Пальчик" userId="8510940c85534231" providerId="Windows Live" clId="Web-{B1F3462D-D187-492A-BE0E-49817A3DBD14}" dt="2021-12-04T20:07:57.037" v="343" actId="1076"/>
          <ac:picMkLst>
            <pc:docMk/>
            <pc:sldMk cId="4116843884" sldId="1244"/>
            <ac:picMk id="2" creationId="{77D7FA13-EF12-4E23-84CF-10805740E1E9}"/>
          </ac:picMkLst>
        </pc:picChg>
      </pc:sldChg>
      <pc:sldChg chg="addSp delSp modSp add replId">
        <pc:chgData name="Андрій Пальчик" userId="8510940c85534231" providerId="Windows Live" clId="Web-{B1F3462D-D187-492A-BE0E-49817A3DBD14}" dt="2021-12-04T20:17:48.052" v="408" actId="14100"/>
        <pc:sldMkLst>
          <pc:docMk/>
          <pc:sldMk cId="395752143" sldId="1245"/>
        </pc:sldMkLst>
        <pc:spChg chg="add mod">
          <ac:chgData name="Андрій Пальчик" userId="8510940c85534231" providerId="Windows Live" clId="Web-{B1F3462D-D187-492A-BE0E-49817A3DBD14}" dt="2021-12-04T20:17:48.052" v="408" actId="14100"/>
          <ac:spMkLst>
            <pc:docMk/>
            <pc:sldMk cId="395752143" sldId="1245"/>
            <ac:spMk id="4" creationId="{FF04E141-B1DF-450D-9FED-123F343BD30D}"/>
          </ac:spMkLst>
        </pc:spChg>
        <pc:spChg chg="mod">
          <ac:chgData name="Андрій Пальчик" userId="8510940c85534231" providerId="Windows Live" clId="Web-{B1F3462D-D187-492A-BE0E-49817A3DBD14}" dt="2021-12-04T20:12:18.067" v="371" actId="20577"/>
          <ac:spMkLst>
            <pc:docMk/>
            <pc:sldMk cId="395752143" sldId="1245"/>
            <ac:spMk id="8" creationId="{1C879ED0-FB0F-496C-A28D-E63CA7ACFAFF}"/>
          </ac:spMkLst>
        </pc:spChg>
        <pc:picChg chg="del">
          <ac:chgData name="Андрій Пальчик" userId="8510940c85534231" providerId="Windows Live" clId="Web-{B1F3462D-D187-492A-BE0E-49817A3DBD14}" dt="2021-12-04T20:12:18.927" v="372"/>
          <ac:picMkLst>
            <pc:docMk/>
            <pc:sldMk cId="395752143" sldId="1245"/>
            <ac:picMk id="2" creationId="{77D7FA13-EF12-4E23-84CF-10805740E1E9}"/>
          </ac:picMkLst>
        </pc:picChg>
      </pc:sldChg>
    </pc:docChg>
  </pc:docChgLst>
  <pc:docChgLst>
    <pc:chgData name="Olha Kuklieva" userId="8058d566-3e94-4190-bb8d-b787b7329c88" providerId="ADAL" clId="{82B65C56-0DDA-4F6B-BC61-117E65D91B3A}"/>
    <pc:docChg chg="undo custSel addSld delSld modSld sldOrd modMainMaster modSection">
      <pc:chgData name="Olha Kuklieva" userId="8058d566-3e94-4190-bb8d-b787b7329c88" providerId="ADAL" clId="{82B65C56-0DDA-4F6B-BC61-117E65D91B3A}" dt="2019-10-31T13:25:54.541" v="67" actId="2696"/>
      <pc:docMkLst>
        <pc:docMk/>
      </pc:docMkLst>
      <pc:sldChg chg="modSp">
        <pc:chgData name="Olha Kuklieva" userId="8058d566-3e94-4190-bb8d-b787b7329c88" providerId="ADAL" clId="{82B65C56-0DDA-4F6B-BC61-117E65D91B3A}" dt="2019-10-31T13:19:23.257" v="10" actId="20577"/>
        <pc:sldMkLst>
          <pc:docMk/>
          <pc:sldMk cId="4001193277" sldId="1224"/>
        </pc:sldMkLst>
        <pc:spChg chg="mod">
          <ac:chgData name="Olha Kuklieva" userId="8058d566-3e94-4190-bb8d-b787b7329c88" providerId="ADAL" clId="{82B65C56-0DDA-4F6B-BC61-117E65D91B3A}" dt="2019-10-31T13:19:23.257" v="10" actId="20577"/>
          <ac:spMkLst>
            <pc:docMk/>
            <pc:sldMk cId="4001193277" sldId="1224"/>
            <ac:spMk id="4" creationId="{C6BFCD7C-0C79-467A-9369-0675D4B541D4}"/>
          </ac:spMkLst>
        </pc:spChg>
      </pc:sldChg>
      <pc:sldChg chg="addSp delSp modSp add">
        <pc:chgData name="Olha Kuklieva" userId="8058d566-3e94-4190-bb8d-b787b7329c88" providerId="ADAL" clId="{82B65C56-0DDA-4F6B-BC61-117E65D91B3A}" dt="2019-10-31T13:20:31.922" v="33"/>
        <pc:sldMkLst>
          <pc:docMk/>
          <pc:sldMk cId="759534034" sldId="1225"/>
        </pc:sldMkLst>
        <pc:spChg chg="add del">
          <ac:chgData name="Olha Kuklieva" userId="8058d566-3e94-4190-bb8d-b787b7329c88" providerId="ADAL" clId="{82B65C56-0DDA-4F6B-BC61-117E65D91B3A}" dt="2019-10-31T13:20:31.922" v="33"/>
          <ac:spMkLst>
            <pc:docMk/>
            <pc:sldMk cId="759534034" sldId="1225"/>
            <ac:spMk id="2" creationId="{595464EC-D1C5-456B-B9F8-1F6E06556084}"/>
          </ac:spMkLst>
        </pc:spChg>
        <pc:spChg chg="add del">
          <ac:chgData name="Olha Kuklieva" userId="8058d566-3e94-4190-bb8d-b787b7329c88" providerId="ADAL" clId="{82B65C56-0DDA-4F6B-BC61-117E65D91B3A}" dt="2019-10-31T13:20:31.922" v="33"/>
          <ac:spMkLst>
            <pc:docMk/>
            <pc:sldMk cId="759534034" sldId="1225"/>
            <ac:spMk id="3" creationId="{03225F8D-77CD-4007-8F3A-710F10C8E7DD}"/>
          </ac:spMkLst>
        </pc:spChg>
        <pc:spChg chg="add del mod">
          <ac:chgData name="Olha Kuklieva" userId="8058d566-3e94-4190-bb8d-b787b7329c88" providerId="ADAL" clId="{82B65C56-0DDA-4F6B-BC61-117E65D91B3A}" dt="2019-10-31T13:19:32.530" v="18"/>
          <ac:spMkLst>
            <pc:docMk/>
            <pc:sldMk cId="759534034" sldId="1225"/>
            <ac:spMk id="4" creationId="{BCA96069-B365-4100-9F96-5D807972B8B9}"/>
          </ac:spMkLst>
        </pc:spChg>
        <pc:spChg chg="add del mod">
          <ac:chgData name="Olha Kuklieva" userId="8058d566-3e94-4190-bb8d-b787b7329c88" providerId="ADAL" clId="{82B65C56-0DDA-4F6B-BC61-117E65D91B3A}" dt="2019-10-31T13:19:32.530" v="18"/>
          <ac:spMkLst>
            <pc:docMk/>
            <pc:sldMk cId="759534034" sldId="1225"/>
            <ac:spMk id="5" creationId="{C6A279E8-94D6-4886-8FF6-8A8EC28F6554}"/>
          </ac:spMkLst>
        </pc:spChg>
        <pc:spChg chg="add mod">
          <ac:chgData name="Olha Kuklieva" userId="8058d566-3e94-4190-bb8d-b787b7329c88" providerId="ADAL" clId="{82B65C56-0DDA-4F6B-BC61-117E65D91B3A}" dt="2019-10-31T13:20:31.922" v="33"/>
          <ac:spMkLst>
            <pc:docMk/>
            <pc:sldMk cId="759534034" sldId="1225"/>
            <ac:spMk id="6" creationId="{C26BA086-93B2-44A2-8B1B-22E693D2ABB6}"/>
          </ac:spMkLst>
        </pc:spChg>
        <pc:spChg chg="add mod">
          <ac:chgData name="Olha Kuklieva" userId="8058d566-3e94-4190-bb8d-b787b7329c88" providerId="ADAL" clId="{82B65C56-0DDA-4F6B-BC61-117E65D91B3A}" dt="2019-10-31T13:20:31.922" v="33"/>
          <ac:spMkLst>
            <pc:docMk/>
            <pc:sldMk cId="759534034" sldId="1225"/>
            <ac:spMk id="7" creationId="{B3EDC24C-EE02-4845-99B9-F77A9B3BC1BB}"/>
          </ac:spMkLst>
        </pc:spChg>
      </pc:sldChg>
      <pc:sldChg chg="add del">
        <pc:chgData name="Olha Kuklieva" userId="8058d566-3e94-4190-bb8d-b787b7329c88" providerId="ADAL" clId="{82B65C56-0DDA-4F6B-BC61-117E65D91B3A}" dt="2019-10-31T13:19:19.956" v="6"/>
        <pc:sldMkLst>
          <pc:docMk/>
          <pc:sldMk cId="2522737897" sldId="1225"/>
        </pc:sldMkLst>
      </pc:sldChg>
      <pc:sldChg chg="addSp delSp modSp add">
        <pc:chgData name="Olha Kuklieva" userId="8058d566-3e94-4190-bb8d-b787b7329c88" providerId="ADAL" clId="{82B65C56-0DDA-4F6B-BC61-117E65D91B3A}" dt="2019-10-31T13:20:37.163" v="35"/>
        <pc:sldMkLst>
          <pc:docMk/>
          <pc:sldMk cId="2736104985" sldId="1226"/>
        </pc:sldMkLst>
        <pc:spChg chg="del">
          <ac:chgData name="Olha Kuklieva" userId="8058d566-3e94-4190-bb8d-b787b7329c88" providerId="ADAL" clId="{82B65C56-0DDA-4F6B-BC61-117E65D91B3A}" dt="2019-10-31T13:20:37.163" v="35"/>
          <ac:spMkLst>
            <pc:docMk/>
            <pc:sldMk cId="2736104985" sldId="1226"/>
            <ac:spMk id="2" creationId="{5AF2CF7F-B1CA-40D9-B487-7FC1D9DEF6F7}"/>
          </ac:spMkLst>
        </pc:spChg>
        <pc:spChg chg="del">
          <ac:chgData name="Olha Kuklieva" userId="8058d566-3e94-4190-bb8d-b787b7329c88" providerId="ADAL" clId="{82B65C56-0DDA-4F6B-BC61-117E65D91B3A}" dt="2019-10-31T13:20:37.163" v="35"/>
          <ac:spMkLst>
            <pc:docMk/>
            <pc:sldMk cId="2736104985" sldId="1226"/>
            <ac:spMk id="3" creationId="{61A4F8C9-BE4C-4212-A593-B334DC08425C}"/>
          </ac:spMkLst>
        </pc:spChg>
        <pc:spChg chg="add mod">
          <ac:chgData name="Olha Kuklieva" userId="8058d566-3e94-4190-bb8d-b787b7329c88" providerId="ADAL" clId="{82B65C56-0DDA-4F6B-BC61-117E65D91B3A}" dt="2019-10-31T13:20:37.163" v="35"/>
          <ac:spMkLst>
            <pc:docMk/>
            <pc:sldMk cId="2736104985" sldId="1226"/>
            <ac:spMk id="4" creationId="{99B3B0FC-3F87-4318-A857-A0F462CAFFEA}"/>
          </ac:spMkLst>
        </pc:spChg>
        <pc:spChg chg="add mod">
          <ac:chgData name="Olha Kuklieva" userId="8058d566-3e94-4190-bb8d-b787b7329c88" providerId="ADAL" clId="{82B65C56-0DDA-4F6B-BC61-117E65D91B3A}" dt="2019-10-31T13:20:37.163" v="35"/>
          <ac:spMkLst>
            <pc:docMk/>
            <pc:sldMk cId="2736104985" sldId="1226"/>
            <ac:spMk id="5" creationId="{3A9FB3B7-57FB-42BB-B446-0677226703DE}"/>
          </ac:spMkLst>
        </pc:spChg>
        <pc:spChg chg="add mod">
          <ac:chgData name="Olha Kuklieva" userId="8058d566-3e94-4190-bb8d-b787b7329c88" providerId="ADAL" clId="{82B65C56-0DDA-4F6B-BC61-117E65D91B3A}" dt="2019-10-31T13:20:37.163" v="35"/>
          <ac:spMkLst>
            <pc:docMk/>
            <pc:sldMk cId="2736104985" sldId="1226"/>
            <ac:spMk id="6" creationId="{86CCEA01-F57D-41CB-89BB-D59127C3A278}"/>
          </ac:spMkLst>
        </pc:spChg>
        <pc:spChg chg="add mod">
          <ac:chgData name="Olha Kuklieva" userId="8058d566-3e94-4190-bb8d-b787b7329c88" providerId="ADAL" clId="{82B65C56-0DDA-4F6B-BC61-117E65D91B3A}" dt="2019-10-31T13:20:37.163" v="35"/>
          <ac:spMkLst>
            <pc:docMk/>
            <pc:sldMk cId="2736104985" sldId="1226"/>
            <ac:spMk id="7" creationId="{899447FB-C7CD-42DA-AEBC-3440527073AC}"/>
          </ac:spMkLst>
        </pc:spChg>
      </pc:sldChg>
      <pc:sldChg chg="addSp delSp modSp add">
        <pc:chgData name="Olha Kuklieva" userId="8058d566-3e94-4190-bb8d-b787b7329c88" providerId="ADAL" clId="{82B65C56-0DDA-4F6B-BC61-117E65D91B3A}" dt="2019-10-31T13:22:27.303" v="63"/>
        <pc:sldMkLst>
          <pc:docMk/>
          <pc:sldMk cId="175485925" sldId="1227"/>
        </pc:sldMkLst>
        <pc:spChg chg="del">
          <ac:chgData name="Olha Kuklieva" userId="8058d566-3e94-4190-bb8d-b787b7329c88" providerId="ADAL" clId="{82B65C56-0DDA-4F6B-BC61-117E65D91B3A}" dt="2019-10-31T13:20:47.224" v="37"/>
          <ac:spMkLst>
            <pc:docMk/>
            <pc:sldMk cId="175485925" sldId="1227"/>
            <ac:spMk id="2" creationId="{327513D4-3B83-4300-B69B-4AC85EEDC8D9}"/>
          </ac:spMkLst>
        </pc:spChg>
        <pc:spChg chg="del">
          <ac:chgData name="Olha Kuklieva" userId="8058d566-3e94-4190-bb8d-b787b7329c88" providerId="ADAL" clId="{82B65C56-0DDA-4F6B-BC61-117E65D91B3A}" dt="2019-10-31T13:20:47.224" v="37"/>
          <ac:spMkLst>
            <pc:docMk/>
            <pc:sldMk cId="175485925" sldId="1227"/>
            <ac:spMk id="3" creationId="{C55CDE06-A103-4615-A5CF-0D391BC50FC5}"/>
          </ac:spMkLst>
        </pc:spChg>
        <pc:spChg chg="del">
          <ac:chgData name="Olha Kuklieva" userId="8058d566-3e94-4190-bb8d-b787b7329c88" providerId="ADAL" clId="{82B65C56-0DDA-4F6B-BC61-117E65D91B3A}" dt="2019-10-31T13:20:47.224" v="37"/>
          <ac:spMkLst>
            <pc:docMk/>
            <pc:sldMk cId="175485925" sldId="1227"/>
            <ac:spMk id="4" creationId="{0512DBA5-833F-4171-ABFB-4276D6BF0A4C}"/>
          </ac:spMkLst>
        </pc:spChg>
        <pc:spChg chg="del">
          <ac:chgData name="Olha Kuklieva" userId="8058d566-3e94-4190-bb8d-b787b7329c88" providerId="ADAL" clId="{82B65C56-0DDA-4F6B-BC61-117E65D91B3A}" dt="2019-10-31T13:20:47.224" v="37"/>
          <ac:spMkLst>
            <pc:docMk/>
            <pc:sldMk cId="175485925" sldId="1227"/>
            <ac:spMk id="5" creationId="{6D0FE103-98B7-4675-A27D-E67C87E88899}"/>
          </ac:spMkLst>
        </pc:spChg>
        <pc:spChg chg="add del mod">
          <ac:chgData name="Olha Kuklieva" userId="8058d566-3e94-4190-bb8d-b787b7329c88" providerId="ADAL" clId="{82B65C56-0DDA-4F6B-BC61-117E65D91B3A}" dt="2019-10-31T13:22:27.303" v="63"/>
          <ac:spMkLst>
            <pc:docMk/>
            <pc:sldMk cId="175485925" sldId="1227"/>
            <ac:spMk id="6" creationId="{FBDCDD2A-4E15-469D-BEA3-61049F5145CD}"/>
          </ac:spMkLst>
        </pc:spChg>
        <pc:spChg chg="add del mod">
          <ac:chgData name="Olha Kuklieva" userId="8058d566-3e94-4190-bb8d-b787b7329c88" providerId="ADAL" clId="{82B65C56-0DDA-4F6B-BC61-117E65D91B3A}" dt="2019-10-31T13:22:27.303" v="63"/>
          <ac:spMkLst>
            <pc:docMk/>
            <pc:sldMk cId="175485925" sldId="1227"/>
            <ac:spMk id="7" creationId="{83416B48-18DC-4F3C-9537-87FB8BA8E8A1}"/>
          </ac:spMkLst>
        </pc:spChg>
        <pc:spChg chg="add mod">
          <ac:chgData name="Olha Kuklieva" userId="8058d566-3e94-4190-bb8d-b787b7329c88" providerId="ADAL" clId="{82B65C56-0DDA-4F6B-BC61-117E65D91B3A}" dt="2019-10-31T13:22:27.303" v="63"/>
          <ac:spMkLst>
            <pc:docMk/>
            <pc:sldMk cId="175485925" sldId="1227"/>
            <ac:spMk id="8" creationId="{1C879ED0-FB0F-496C-A28D-E63CA7ACFAFF}"/>
          </ac:spMkLst>
        </pc:spChg>
        <pc:spChg chg="add mod">
          <ac:chgData name="Olha Kuklieva" userId="8058d566-3e94-4190-bb8d-b787b7329c88" providerId="ADAL" clId="{82B65C56-0DDA-4F6B-BC61-117E65D91B3A}" dt="2019-10-31T13:22:27.303" v="63"/>
          <ac:spMkLst>
            <pc:docMk/>
            <pc:sldMk cId="175485925" sldId="1227"/>
            <ac:spMk id="9" creationId="{CA4E5058-9026-462C-B16F-44D90B73FCAD}"/>
          </ac:spMkLst>
        </pc:spChg>
        <pc:spChg chg="add mod">
          <ac:chgData name="Olha Kuklieva" userId="8058d566-3e94-4190-bb8d-b787b7329c88" providerId="ADAL" clId="{82B65C56-0DDA-4F6B-BC61-117E65D91B3A}" dt="2019-10-31T13:22:27.303" v="63"/>
          <ac:spMkLst>
            <pc:docMk/>
            <pc:sldMk cId="175485925" sldId="1227"/>
            <ac:spMk id="10" creationId="{0055DE7F-03EA-4D23-AD9C-CE1E65F90EFD}"/>
          </ac:spMkLst>
        </pc:spChg>
        <pc:spChg chg="add mod">
          <ac:chgData name="Olha Kuklieva" userId="8058d566-3e94-4190-bb8d-b787b7329c88" providerId="ADAL" clId="{82B65C56-0DDA-4F6B-BC61-117E65D91B3A}" dt="2019-10-31T13:22:27.303" v="63"/>
          <ac:spMkLst>
            <pc:docMk/>
            <pc:sldMk cId="175485925" sldId="1227"/>
            <ac:spMk id="11" creationId="{E6D38E12-0B8B-4A45-AA22-FFF26BA4BDCF}"/>
          </ac:spMkLst>
        </pc:spChg>
        <pc:spChg chg="add mod">
          <ac:chgData name="Olha Kuklieva" userId="8058d566-3e94-4190-bb8d-b787b7329c88" providerId="ADAL" clId="{82B65C56-0DDA-4F6B-BC61-117E65D91B3A}" dt="2019-10-31T13:22:27.303" v="63"/>
          <ac:spMkLst>
            <pc:docMk/>
            <pc:sldMk cId="175485925" sldId="1227"/>
            <ac:spMk id="12" creationId="{DDF14CDB-48E1-4C5B-B40C-D700FCD6F957}"/>
          </ac:spMkLst>
        </pc:spChg>
        <pc:spChg chg="add mod">
          <ac:chgData name="Olha Kuklieva" userId="8058d566-3e94-4190-bb8d-b787b7329c88" providerId="ADAL" clId="{82B65C56-0DDA-4F6B-BC61-117E65D91B3A}" dt="2019-10-31T13:22:27.303" v="63"/>
          <ac:spMkLst>
            <pc:docMk/>
            <pc:sldMk cId="175485925" sldId="1227"/>
            <ac:spMk id="13" creationId="{276D560C-9AA8-4A22-A278-EE90E939A6AC}"/>
          </ac:spMkLst>
        </pc:spChg>
      </pc:sldChg>
      <pc:sldChg chg="addSp delSp modSp add ord">
        <pc:chgData name="Olha Kuklieva" userId="8058d566-3e94-4190-bb8d-b787b7329c88" providerId="ADAL" clId="{82B65C56-0DDA-4F6B-BC61-117E65D91B3A}" dt="2019-10-31T13:20:58.460" v="40"/>
        <pc:sldMkLst>
          <pc:docMk/>
          <pc:sldMk cId="1943036412" sldId="1228"/>
        </pc:sldMkLst>
        <pc:spChg chg="del">
          <ac:chgData name="Olha Kuklieva" userId="8058d566-3e94-4190-bb8d-b787b7329c88" providerId="ADAL" clId="{82B65C56-0DDA-4F6B-BC61-117E65D91B3A}" dt="2019-10-31T13:20:55.616" v="39"/>
          <ac:spMkLst>
            <pc:docMk/>
            <pc:sldMk cId="1943036412" sldId="1228"/>
            <ac:spMk id="2" creationId="{243A08A1-FE81-4669-8010-AB512AEBF8B5}"/>
          </ac:spMkLst>
        </pc:spChg>
        <pc:spChg chg="del">
          <ac:chgData name="Olha Kuklieva" userId="8058d566-3e94-4190-bb8d-b787b7329c88" providerId="ADAL" clId="{82B65C56-0DDA-4F6B-BC61-117E65D91B3A}" dt="2019-10-31T13:20:55.616" v="39"/>
          <ac:spMkLst>
            <pc:docMk/>
            <pc:sldMk cId="1943036412" sldId="1228"/>
            <ac:spMk id="3" creationId="{93B389C7-D385-4774-9726-10C8CAF10EAE}"/>
          </ac:spMkLst>
        </pc:spChg>
        <pc:spChg chg="add mod">
          <ac:chgData name="Olha Kuklieva" userId="8058d566-3e94-4190-bb8d-b787b7329c88" providerId="ADAL" clId="{82B65C56-0DDA-4F6B-BC61-117E65D91B3A}" dt="2019-10-31T13:20:55.616" v="39"/>
          <ac:spMkLst>
            <pc:docMk/>
            <pc:sldMk cId="1943036412" sldId="1228"/>
            <ac:spMk id="4" creationId="{CA236E6E-CCA1-48F4-8FC1-2690E5DA5F74}"/>
          </ac:spMkLst>
        </pc:spChg>
        <pc:spChg chg="add mod">
          <ac:chgData name="Olha Kuklieva" userId="8058d566-3e94-4190-bb8d-b787b7329c88" providerId="ADAL" clId="{82B65C56-0DDA-4F6B-BC61-117E65D91B3A}" dt="2019-10-31T13:20:55.616" v="39"/>
          <ac:spMkLst>
            <pc:docMk/>
            <pc:sldMk cId="1943036412" sldId="1228"/>
            <ac:spMk id="5" creationId="{9C6E0AE2-DB35-40C9-B9A1-25494B29AECD}"/>
          </ac:spMkLst>
        </pc:spChg>
      </pc:sldChg>
      <pc:sldChg chg="addSp delSp modSp add">
        <pc:chgData name="Olha Kuklieva" userId="8058d566-3e94-4190-bb8d-b787b7329c88" providerId="ADAL" clId="{82B65C56-0DDA-4F6B-BC61-117E65D91B3A}" dt="2019-10-31T13:21:09.202" v="42"/>
        <pc:sldMkLst>
          <pc:docMk/>
          <pc:sldMk cId="796952511" sldId="1229"/>
        </pc:sldMkLst>
        <pc:spChg chg="del">
          <ac:chgData name="Olha Kuklieva" userId="8058d566-3e94-4190-bb8d-b787b7329c88" providerId="ADAL" clId="{82B65C56-0DDA-4F6B-BC61-117E65D91B3A}" dt="2019-10-31T13:21:09.202" v="42"/>
          <ac:spMkLst>
            <pc:docMk/>
            <pc:sldMk cId="796952511" sldId="1229"/>
            <ac:spMk id="2" creationId="{E6E13410-90BD-470E-AA47-C4C5C4C388EC}"/>
          </ac:spMkLst>
        </pc:spChg>
        <pc:spChg chg="del">
          <ac:chgData name="Olha Kuklieva" userId="8058d566-3e94-4190-bb8d-b787b7329c88" providerId="ADAL" clId="{82B65C56-0DDA-4F6B-BC61-117E65D91B3A}" dt="2019-10-31T13:21:09.202" v="42"/>
          <ac:spMkLst>
            <pc:docMk/>
            <pc:sldMk cId="796952511" sldId="1229"/>
            <ac:spMk id="3" creationId="{D6DB02A1-9EBB-4826-8D38-69FD1460AFF5}"/>
          </ac:spMkLst>
        </pc:spChg>
        <pc:spChg chg="add mod">
          <ac:chgData name="Olha Kuklieva" userId="8058d566-3e94-4190-bb8d-b787b7329c88" providerId="ADAL" clId="{82B65C56-0DDA-4F6B-BC61-117E65D91B3A}" dt="2019-10-31T13:21:09.202" v="42"/>
          <ac:spMkLst>
            <pc:docMk/>
            <pc:sldMk cId="796952511" sldId="1229"/>
            <ac:spMk id="4" creationId="{5831415F-B9DB-4820-AEA0-7D4B3738F685}"/>
          </ac:spMkLst>
        </pc:spChg>
        <pc:spChg chg="add mod">
          <ac:chgData name="Olha Kuklieva" userId="8058d566-3e94-4190-bb8d-b787b7329c88" providerId="ADAL" clId="{82B65C56-0DDA-4F6B-BC61-117E65D91B3A}" dt="2019-10-31T13:21:09.202" v="42"/>
          <ac:spMkLst>
            <pc:docMk/>
            <pc:sldMk cId="796952511" sldId="1229"/>
            <ac:spMk id="5" creationId="{548BC74F-B18A-4578-98FC-BCE7C88CA179}"/>
          </ac:spMkLst>
        </pc:spChg>
      </pc:sldChg>
      <pc:sldChg chg="addSp delSp modSp add">
        <pc:chgData name="Olha Kuklieva" userId="8058d566-3e94-4190-bb8d-b787b7329c88" providerId="ADAL" clId="{82B65C56-0DDA-4F6B-BC61-117E65D91B3A}" dt="2019-10-31T13:21:13.117" v="44"/>
        <pc:sldMkLst>
          <pc:docMk/>
          <pc:sldMk cId="1856492653" sldId="1230"/>
        </pc:sldMkLst>
        <pc:spChg chg="del">
          <ac:chgData name="Olha Kuklieva" userId="8058d566-3e94-4190-bb8d-b787b7329c88" providerId="ADAL" clId="{82B65C56-0DDA-4F6B-BC61-117E65D91B3A}" dt="2019-10-31T13:21:13.117" v="44"/>
          <ac:spMkLst>
            <pc:docMk/>
            <pc:sldMk cId="1856492653" sldId="1230"/>
            <ac:spMk id="2" creationId="{0AC469AC-C6FF-4003-B95F-89980C5C3E02}"/>
          </ac:spMkLst>
        </pc:spChg>
        <pc:spChg chg="del">
          <ac:chgData name="Olha Kuklieva" userId="8058d566-3e94-4190-bb8d-b787b7329c88" providerId="ADAL" clId="{82B65C56-0DDA-4F6B-BC61-117E65D91B3A}" dt="2019-10-31T13:21:13.117" v="44"/>
          <ac:spMkLst>
            <pc:docMk/>
            <pc:sldMk cId="1856492653" sldId="1230"/>
            <ac:spMk id="3" creationId="{534F63C9-4974-45FF-8754-4E152E5BF9FC}"/>
          </ac:spMkLst>
        </pc:spChg>
        <pc:spChg chg="add mod">
          <ac:chgData name="Olha Kuklieva" userId="8058d566-3e94-4190-bb8d-b787b7329c88" providerId="ADAL" clId="{82B65C56-0DDA-4F6B-BC61-117E65D91B3A}" dt="2019-10-31T13:21:13.117" v="44"/>
          <ac:spMkLst>
            <pc:docMk/>
            <pc:sldMk cId="1856492653" sldId="1230"/>
            <ac:spMk id="4" creationId="{AAFA0E05-D6A3-44DB-8E1F-AE9104489031}"/>
          </ac:spMkLst>
        </pc:spChg>
        <pc:spChg chg="add mod">
          <ac:chgData name="Olha Kuklieva" userId="8058d566-3e94-4190-bb8d-b787b7329c88" providerId="ADAL" clId="{82B65C56-0DDA-4F6B-BC61-117E65D91B3A}" dt="2019-10-31T13:21:13.117" v="44"/>
          <ac:spMkLst>
            <pc:docMk/>
            <pc:sldMk cId="1856492653" sldId="1230"/>
            <ac:spMk id="5" creationId="{817D4F48-03D6-4A34-979F-5C60DD1330B6}"/>
          </ac:spMkLst>
        </pc:spChg>
      </pc:sldChg>
      <pc:sldChg chg="addSp delSp modSp add">
        <pc:chgData name="Olha Kuklieva" userId="8058d566-3e94-4190-bb8d-b787b7329c88" providerId="ADAL" clId="{82B65C56-0DDA-4F6B-BC61-117E65D91B3A}" dt="2019-10-31T13:21:18.439" v="46"/>
        <pc:sldMkLst>
          <pc:docMk/>
          <pc:sldMk cId="3440774989" sldId="1231"/>
        </pc:sldMkLst>
        <pc:spChg chg="del">
          <ac:chgData name="Olha Kuklieva" userId="8058d566-3e94-4190-bb8d-b787b7329c88" providerId="ADAL" clId="{82B65C56-0DDA-4F6B-BC61-117E65D91B3A}" dt="2019-10-31T13:21:18.439" v="46"/>
          <ac:spMkLst>
            <pc:docMk/>
            <pc:sldMk cId="3440774989" sldId="1231"/>
            <ac:spMk id="2" creationId="{414DAAB3-A6A9-41E2-B080-6E455B2E14B5}"/>
          </ac:spMkLst>
        </pc:spChg>
        <pc:spChg chg="del">
          <ac:chgData name="Olha Kuklieva" userId="8058d566-3e94-4190-bb8d-b787b7329c88" providerId="ADAL" clId="{82B65C56-0DDA-4F6B-BC61-117E65D91B3A}" dt="2019-10-31T13:21:18.439" v="46"/>
          <ac:spMkLst>
            <pc:docMk/>
            <pc:sldMk cId="3440774989" sldId="1231"/>
            <ac:spMk id="3" creationId="{D9233D15-17C2-49C8-AD55-6911C3DEBA37}"/>
          </ac:spMkLst>
        </pc:spChg>
        <pc:spChg chg="add mod">
          <ac:chgData name="Olha Kuklieva" userId="8058d566-3e94-4190-bb8d-b787b7329c88" providerId="ADAL" clId="{82B65C56-0DDA-4F6B-BC61-117E65D91B3A}" dt="2019-10-31T13:21:18.439" v="46"/>
          <ac:spMkLst>
            <pc:docMk/>
            <pc:sldMk cId="3440774989" sldId="1231"/>
            <ac:spMk id="4" creationId="{B89C1B92-534C-47A0-B35C-7F8EBB8DA40C}"/>
          </ac:spMkLst>
        </pc:spChg>
        <pc:spChg chg="add mod">
          <ac:chgData name="Olha Kuklieva" userId="8058d566-3e94-4190-bb8d-b787b7329c88" providerId="ADAL" clId="{82B65C56-0DDA-4F6B-BC61-117E65D91B3A}" dt="2019-10-31T13:21:18.439" v="46"/>
          <ac:spMkLst>
            <pc:docMk/>
            <pc:sldMk cId="3440774989" sldId="1231"/>
            <ac:spMk id="5" creationId="{8FA807B4-AFD7-4059-940E-031033A6C169}"/>
          </ac:spMkLst>
        </pc:spChg>
      </pc:sldChg>
      <pc:sldChg chg="addSp delSp modSp add">
        <pc:chgData name="Olha Kuklieva" userId="8058d566-3e94-4190-bb8d-b787b7329c88" providerId="ADAL" clId="{82B65C56-0DDA-4F6B-BC61-117E65D91B3A}" dt="2019-10-31T13:21:30.607" v="48"/>
        <pc:sldMkLst>
          <pc:docMk/>
          <pc:sldMk cId="370164559" sldId="1232"/>
        </pc:sldMkLst>
        <pc:spChg chg="del">
          <ac:chgData name="Olha Kuklieva" userId="8058d566-3e94-4190-bb8d-b787b7329c88" providerId="ADAL" clId="{82B65C56-0DDA-4F6B-BC61-117E65D91B3A}" dt="2019-10-31T13:21:30.607" v="48"/>
          <ac:spMkLst>
            <pc:docMk/>
            <pc:sldMk cId="370164559" sldId="1232"/>
            <ac:spMk id="2" creationId="{AEFF3FA5-4F9A-47C5-9282-15004FDD5FA0}"/>
          </ac:spMkLst>
        </pc:spChg>
        <pc:spChg chg="del">
          <ac:chgData name="Olha Kuklieva" userId="8058d566-3e94-4190-bb8d-b787b7329c88" providerId="ADAL" clId="{82B65C56-0DDA-4F6B-BC61-117E65D91B3A}" dt="2019-10-31T13:21:30.607" v="48"/>
          <ac:spMkLst>
            <pc:docMk/>
            <pc:sldMk cId="370164559" sldId="1232"/>
            <ac:spMk id="3" creationId="{6AA47D9C-991C-44A7-B46B-E6C01B7D3F19}"/>
          </ac:spMkLst>
        </pc:spChg>
        <pc:spChg chg="add mod">
          <ac:chgData name="Olha Kuklieva" userId="8058d566-3e94-4190-bb8d-b787b7329c88" providerId="ADAL" clId="{82B65C56-0DDA-4F6B-BC61-117E65D91B3A}" dt="2019-10-31T13:21:30.607" v="48"/>
          <ac:spMkLst>
            <pc:docMk/>
            <pc:sldMk cId="370164559" sldId="1232"/>
            <ac:spMk id="4" creationId="{C4F1E8A9-C2C6-413C-BF2D-8D22F2332193}"/>
          </ac:spMkLst>
        </pc:spChg>
        <pc:spChg chg="add mod">
          <ac:chgData name="Olha Kuklieva" userId="8058d566-3e94-4190-bb8d-b787b7329c88" providerId="ADAL" clId="{82B65C56-0DDA-4F6B-BC61-117E65D91B3A}" dt="2019-10-31T13:21:30.607" v="48"/>
          <ac:spMkLst>
            <pc:docMk/>
            <pc:sldMk cId="370164559" sldId="1232"/>
            <ac:spMk id="5" creationId="{61B47164-5C4E-46ED-A751-8C8D4443061B}"/>
          </ac:spMkLst>
        </pc:spChg>
        <pc:spChg chg="add mod">
          <ac:chgData name="Olha Kuklieva" userId="8058d566-3e94-4190-bb8d-b787b7329c88" providerId="ADAL" clId="{82B65C56-0DDA-4F6B-BC61-117E65D91B3A}" dt="2019-10-31T13:21:30.607" v="48"/>
          <ac:spMkLst>
            <pc:docMk/>
            <pc:sldMk cId="370164559" sldId="1232"/>
            <ac:spMk id="6" creationId="{74334EBB-850A-4BB3-AD6E-C0E5759930A3}"/>
          </ac:spMkLst>
        </pc:spChg>
      </pc:sldChg>
      <pc:sldChg chg="addSp delSp modSp add">
        <pc:chgData name="Olha Kuklieva" userId="8058d566-3e94-4190-bb8d-b787b7329c88" providerId="ADAL" clId="{82B65C56-0DDA-4F6B-BC61-117E65D91B3A}" dt="2019-10-31T13:21:35.157" v="50"/>
        <pc:sldMkLst>
          <pc:docMk/>
          <pc:sldMk cId="2206258584" sldId="1233"/>
        </pc:sldMkLst>
        <pc:spChg chg="del">
          <ac:chgData name="Olha Kuklieva" userId="8058d566-3e94-4190-bb8d-b787b7329c88" providerId="ADAL" clId="{82B65C56-0DDA-4F6B-BC61-117E65D91B3A}" dt="2019-10-31T13:21:35.157" v="50"/>
          <ac:spMkLst>
            <pc:docMk/>
            <pc:sldMk cId="2206258584" sldId="1233"/>
            <ac:spMk id="2" creationId="{F1E522FB-5637-4F0F-B84F-6172AF70EDE3}"/>
          </ac:spMkLst>
        </pc:spChg>
        <pc:spChg chg="del">
          <ac:chgData name="Olha Kuklieva" userId="8058d566-3e94-4190-bb8d-b787b7329c88" providerId="ADAL" clId="{82B65C56-0DDA-4F6B-BC61-117E65D91B3A}" dt="2019-10-31T13:21:35.157" v="50"/>
          <ac:spMkLst>
            <pc:docMk/>
            <pc:sldMk cId="2206258584" sldId="1233"/>
            <ac:spMk id="3" creationId="{C3DDFADB-9649-4C6A-ACE2-244024000276}"/>
          </ac:spMkLst>
        </pc:spChg>
        <pc:spChg chg="del">
          <ac:chgData name="Olha Kuklieva" userId="8058d566-3e94-4190-bb8d-b787b7329c88" providerId="ADAL" clId="{82B65C56-0DDA-4F6B-BC61-117E65D91B3A}" dt="2019-10-31T13:21:35.157" v="50"/>
          <ac:spMkLst>
            <pc:docMk/>
            <pc:sldMk cId="2206258584" sldId="1233"/>
            <ac:spMk id="4" creationId="{F97ED3CC-02AE-4272-836A-215B3EB3F8AA}"/>
          </ac:spMkLst>
        </pc:spChg>
        <pc:spChg chg="add mod">
          <ac:chgData name="Olha Kuklieva" userId="8058d566-3e94-4190-bb8d-b787b7329c88" providerId="ADAL" clId="{82B65C56-0DDA-4F6B-BC61-117E65D91B3A}" dt="2019-10-31T13:21:35.157" v="50"/>
          <ac:spMkLst>
            <pc:docMk/>
            <pc:sldMk cId="2206258584" sldId="1233"/>
            <ac:spMk id="5" creationId="{07F232F8-3DCC-42F6-918D-253C12D87F55}"/>
          </ac:spMkLst>
        </pc:spChg>
        <pc:spChg chg="add mod">
          <ac:chgData name="Olha Kuklieva" userId="8058d566-3e94-4190-bb8d-b787b7329c88" providerId="ADAL" clId="{82B65C56-0DDA-4F6B-BC61-117E65D91B3A}" dt="2019-10-31T13:21:35.157" v="50"/>
          <ac:spMkLst>
            <pc:docMk/>
            <pc:sldMk cId="2206258584" sldId="1233"/>
            <ac:spMk id="6" creationId="{3BD6F3A0-B8BF-41EB-A614-48D90DB3A7F7}"/>
          </ac:spMkLst>
        </pc:spChg>
        <pc:spChg chg="add mod">
          <ac:chgData name="Olha Kuklieva" userId="8058d566-3e94-4190-bb8d-b787b7329c88" providerId="ADAL" clId="{82B65C56-0DDA-4F6B-BC61-117E65D91B3A}" dt="2019-10-31T13:21:35.157" v="50"/>
          <ac:spMkLst>
            <pc:docMk/>
            <pc:sldMk cId="2206258584" sldId="1233"/>
            <ac:spMk id="7" creationId="{2FF701EB-017D-4DCB-8484-2297D8189D7A}"/>
          </ac:spMkLst>
        </pc:spChg>
        <pc:spChg chg="add mod">
          <ac:chgData name="Olha Kuklieva" userId="8058d566-3e94-4190-bb8d-b787b7329c88" providerId="ADAL" clId="{82B65C56-0DDA-4F6B-BC61-117E65D91B3A}" dt="2019-10-31T13:21:35.157" v="50"/>
          <ac:spMkLst>
            <pc:docMk/>
            <pc:sldMk cId="2206258584" sldId="1233"/>
            <ac:spMk id="8" creationId="{F7F2DB32-9C4E-4DB0-886F-43B87BC86204}"/>
          </ac:spMkLst>
        </pc:spChg>
        <pc:spChg chg="add mod">
          <ac:chgData name="Olha Kuklieva" userId="8058d566-3e94-4190-bb8d-b787b7329c88" providerId="ADAL" clId="{82B65C56-0DDA-4F6B-BC61-117E65D91B3A}" dt="2019-10-31T13:21:35.157" v="50"/>
          <ac:spMkLst>
            <pc:docMk/>
            <pc:sldMk cId="2206258584" sldId="1233"/>
            <ac:spMk id="9" creationId="{C884F33B-DAF6-48C5-B73F-15CA78409C7A}"/>
          </ac:spMkLst>
        </pc:spChg>
        <pc:spChg chg="add mod">
          <ac:chgData name="Olha Kuklieva" userId="8058d566-3e94-4190-bb8d-b787b7329c88" providerId="ADAL" clId="{82B65C56-0DDA-4F6B-BC61-117E65D91B3A}" dt="2019-10-31T13:21:35.157" v="50"/>
          <ac:spMkLst>
            <pc:docMk/>
            <pc:sldMk cId="2206258584" sldId="1233"/>
            <ac:spMk id="10" creationId="{EB64B8B9-D9F6-4431-B684-602795A15DDD}"/>
          </ac:spMkLst>
        </pc:spChg>
      </pc:sldChg>
      <pc:sldChg chg="addSp delSp modSp add">
        <pc:chgData name="Olha Kuklieva" userId="8058d566-3e94-4190-bb8d-b787b7329c88" providerId="ADAL" clId="{82B65C56-0DDA-4F6B-BC61-117E65D91B3A}" dt="2019-10-31T13:21:48.777" v="55"/>
        <pc:sldMkLst>
          <pc:docMk/>
          <pc:sldMk cId="138160587" sldId="1234"/>
        </pc:sldMkLst>
        <pc:spChg chg="del">
          <ac:chgData name="Olha Kuklieva" userId="8058d566-3e94-4190-bb8d-b787b7329c88" providerId="ADAL" clId="{82B65C56-0DDA-4F6B-BC61-117E65D91B3A}" dt="2019-10-31T13:21:41.006" v="52"/>
          <ac:spMkLst>
            <pc:docMk/>
            <pc:sldMk cId="138160587" sldId="1234"/>
            <ac:spMk id="2" creationId="{176F6549-E1E7-4A73-BA3F-66D5A69F98EB}"/>
          </ac:spMkLst>
        </pc:spChg>
        <pc:spChg chg="del">
          <ac:chgData name="Olha Kuklieva" userId="8058d566-3e94-4190-bb8d-b787b7329c88" providerId="ADAL" clId="{82B65C56-0DDA-4F6B-BC61-117E65D91B3A}" dt="2019-10-31T13:21:41.006" v="52"/>
          <ac:spMkLst>
            <pc:docMk/>
            <pc:sldMk cId="138160587" sldId="1234"/>
            <ac:spMk id="3" creationId="{AC47A63F-3C3D-4ECB-AB6F-A1712D885026}"/>
          </ac:spMkLst>
        </pc:spChg>
        <pc:spChg chg="del">
          <ac:chgData name="Olha Kuklieva" userId="8058d566-3e94-4190-bb8d-b787b7329c88" providerId="ADAL" clId="{82B65C56-0DDA-4F6B-BC61-117E65D91B3A}" dt="2019-10-31T13:21:41.006" v="52"/>
          <ac:spMkLst>
            <pc:docMk/>
            <pc:sldMk cId="138160587" sldId="1234"/>
            <ac:spMk id="4" creationId="{4C0B0985-B27B-459A-943D-2997DA842B16}"/>
          </ac:spMkLst>
        </pc:spChg>
        <pc:spChg chg="del">
          <ac:chgData name="Olha Kuklieva" userId="8058d566-3e94-4190-bb8d-b787b7329c88" providerId="ADAL" clId="{82B65C56-0DDA-4F6B-BC61-117E65D91B3A}" dt="2019-10-31T13:21:41.006" v="52"/>
          <ac:spMkLst>
            <pc:docMk/>
            <pc:sldMk cId="138160587" sldId="1234"/>
            <ac:spMk id="5" creationId="{AA329F11-EC5C-4BA6-8036-5D41DEA89FAD}"/>
          </ac:spMkLst>
        </pc:spChg>
        <pc:spChg chg="del">
          <ac:chgData name="Olha Kuklieva" userId="8058d566-3e94-4190-bb8d-b787b7329c88" providerId="ADAL" clId="{82B65C56-0DDA-4F6B-BC61-117E65D91B3A}" dt="2019-10-31T13:21:41.006" v="52"/>
          <ac:spMkLst>
            <pc:docMk/>
            <pc:sldMk cId="138160587" sldId="1234"/>
            <ac:spMk id="6" creationId="{609B4149-A2B1-4FB0-A323-C5ACB9F5F87B}"/>
          </ac:spMkLst>
        </pc:spChg>
        <pc:spChg chg="del">
          <ac:chgData name="Olha Kuklieva" userId="8058d566-3e94-4190-bb8d-b787b7329c88" providerId="ADAL" clId="{82B65C56-0DDA-4F6B-BC61-117E65D91B3A}" dt="2019-10-31T13:21:41.006" v="52"/>
          <ac:spMkLst>
            <pc:docMk/>
            <pc:sldMk cId="138160587" sldId="1234"/>
            <ac:spMk id="7" creationId="{5CC034BD-2514-4DEE-9F20-591D91F0F473}"/>
          </ac:spMkLst>
        </pc:spChg>
        <pc:spChg chg="add del mod">
          <ac:chgData name="Olha Kuklieva" userId="8058d566-3e94-4190-bb8d-b787b7329c88" providerId="ADAL" clId="{82B65C56-0DDA-4F6B-BC61-117E65D91B3A}" dt="2019-10-31T13:21:48.777" v="55"/>
          <ac:spMkLst>
            <pc:docMk/>
            <pc:sldMk cId="138160587" sldId="1234"/>
            <ac:spMk id="8" creationId="{63DEA8AE-C6CF-4784-93A5-86DD907A9A5C}"/>
          </ac:spMkLst>
        </pc:spChg>
        <pc:spChg chg="add del mod">
          <ac:chgData name="Olha Kuklieva" userId="8058d566-3e94-4190-bb8d-b787b7329c88" providerId="ADAL" clId="{82B65C56-0DDA-4F6B-BC61-117E65D91B3A}" dt="2019-10-31T13:21:48.777" v="55"/>
          <ac:spMkLst>
            <pc:docMk/>
            <pc:sldMk cId="138160587" sldId="1234"/>
            <ac:spMk id="9" creationId="{9680BDFE-7646-4F3A-BCA5-F47C02A39C05}"/>
          </ac:spMkLst>
        </pc:spChg>
        <pc:spChg chg="add mod">
          <ac:chgData name="Olha Kuklieva" userId="8058d566-3e94-4190-bb8d-b787b7329c88" providerId="ADAL" clId="{82B65C56-0DDA-4F6B-BC61-117E65D91B3A}" dt="2019-10-31T13:21:48.777" v="55"/>
          <ac:spMkLst>
            <pc:docMk/>
            <pc:sldMk cId="138160587" sldId="1234"/>
            <ac:spMk id="10" creationId="{C2C01860-88AA-4983-9D84-DB6CD67B99FA}"/>
          </ac:spMkLst>
        </pc:spChg>
        <pc:spChg chg="add mod">
          <ac:chgData name="Olha Kuklieva" userId="8058d566-3e94-4190-bb8d-b787b7329c88" providerId="ADAL" clId="{82B65C56-0DDA-4F6B-BC61-117E65D91B3A}" dt="2019-10-31T13:21:48.777" v="55"/>
          <ac:spMkLst>
            <pc:docMk/>
            <pc:sldMk cId="138160587" sldId="1234"/>
            <ac:spMk id="11" creationId="{CF3D1018-5EBF-47E8-BCA9-73CE5FFDDFC4}"/>
          </ac:spMkLst>
        </pc:spChg>
      </pc:sldChg>
      <pc:sldChg chg="addSp delSp modSp add">
        <pc:chgData name="Olha Kuklieva" userId="8058d566-3e94-4190-bb8d-b787b7329c88" providerId="ADAL" clId="{82B65C56-0DDA-4F6B-BC61-117E65D91B3A}" dt="2019-10-31T13:21:52.450" v="56"/>
        <pc:sldMkLst>
          <pc:docMk/>
          <pc:sldMk cId="1929071914" sldId="1235"/>
        </pc:sldMkLst>
        <pc:spChg chg="del">
          <ac:chgData name="Olha Kuklieva" userId="8058d566-3e94-4190-bb8d-b787b7329c88" providerId="ADAL" clId="{82B65C56-0DDA-4F6B-BC61-117E65D91B3A}" dt="2019-10-31T13:21:44.502" v="54"/>
          <ac:spMkLst>
            <pc:docMk/>
            <pc:sldMk cId="1929071914" sldId="1235"/>
            <ac:spMk id="2" creationId="{461BE51E-4C08-41AA-80FA-11C38A0245D2}"/>
          </ac:spMkLst>
        </pc:spChg>
        <pc:spChg chg="del">
          <ac:chgData name="Olha Kuklieva" userId="8058d566-3e94-4190-bb8d-b787b7329c88" providerId="ADAL" clId="{82B65C56-0DDA-4F6B-BC61-117E65D91B3A}" dt="2019-10-31T13:21:44.502" v="54"/>
          <ac:spMkLst>
            <pc:docMk/>
            <pc:sldMk cId="1929071914" sldId="1235"/>
            <ac:spMk id="3" creationId="{3E51AC74-5C4C-4D8B-8CDE-5A0F2C1E9D9C}"/>
          </ac:spMkLst>
        </pc:spChg>
        <pc:spChg chg="add del mod">
          <ac:chgData name="Olha Kuklieva" userId="8058d566-3e94-4190-bb8d-b787b7329c88" providerId="ADAL" clId="{82B65C56-0DDA-4F6B-BC61-117E65D91B3A}" dt="2019-10-31T13:21:52.450" v="56"/>
          <ac:spMkLst>
            <pc:docMk/>
            <pc:sldMk cId="1929071914" sldId="1235"/>
            <ac:spMk id="4" creationId="{7CE279CF-3BD5-4824-A27C-DC37634BDC47}"/>
          </ac:spMkLst>
        </pc:spChg>
        <pc:spChg chg="add del mod">
          <ac:chgData name="Olha Kuklieva" userId="8058d566-3e94-4190-bb8d-b787b7329c88" providerId="ADAL" clId="{82B65C56-0DDA-4F6B-BC61-117E65D91B3A}" dt="2019-10-31T13:21:52.450" v="56"/>
          <ac:spMkLst>
            <pc:docMk/>
            <pc:sldMk cId="1929071914" sldId="1235"/>
            <ac:spMk id="5" creationId="{D455A3A1-0149-49CA-9D4F-AD68D4166B21}"/>
          </ac:spMkLst>
        </pc:spChg>
        <pc:spChg chg="add mod">
          <ac:chgData name="Olha Kuklieva" userId="8058d566-3e94-4190-bb8d-b787b7329c88" providerId="ADAL" clId="{82B65C56-0DDA-4F6B-BC61-117E65D91B3A}" dt="2019-10-31T13:21:52.450" v="56"/>
          <ac:spMkLst>
            <pc:docMk/>
            <pc:sldMk cId="1929071914" sldId="1235"/>
            <ac:spMk id="6" creationId="{E7799C24-7F17-4319-B7A6-4385F217E7DA}"/>
          </ac:spMkLst>
        </pc:spChg>
        <pc:spChg chg="add mod">
          <ac:chgData name="Olha Kuklieva" userId="8058d566-3e94-4190-bb8d-b787b7329c88" providerId="ADAL" clId="{82B65C56-0DDA-4F6B-BC61-117E65D91B3A}" dt="2019-10-31T13:21:52.450" v="56"/>
          <ac:spMkLst>
            <pc:docMk/>
            <pc:sldMk cId="1929071914" sldId="1235"/>
            <ac:spMk id="7" creationId="{BB481E08-7C2D-4866-9DA7-E948FC06EE63}"/>
          </ac:spMkLst>
        </pc:spChg>
      </pc:sldChg>
      <pc:sldChg chg="addSp delSp modSp add">
        <pc:chgData name="Olha Kuklieva" userId="8058d566-3e94-4190-bb8d-b787b7329c88" providerId="ADAL" clId="{82B65C56-0DDA-4F6B-BC61-117E65D91B3A}" dt="2019-10-31T13:21:56.198" v="58"/>
        <pc:sldMkLst>
          <pc:docMk/>
          <pc:sldMk cId="1483906705" sldId="1236"/>
        </pc:sldMkLst>
        <pc:spChg chg="del">
          <ac:chgData name="Olha Kuklieva" userId="8058d566-3e94-4190-bb8d-b787b7329c88" providerId="ADAL" clId="{82B65C56-0DDA-4F6B-BC61-117E65D91B3A}" dt="2019-10-31T13:21:56.198" v="58"/>
          <ac:spMkLst>
            <pc:docMk/>
            <pc:sldMk cId="1483906705" sldId="1236"/>
            <ac:spMk id="2" creationId="{95DFADC9-7335-4F78-A5D4-A7BF31752D7F}"/>
          </ac:spMkLst>
        </pc:spChg>
        <pc:spChg chg="del">
          <ac:chgData name="Olha Kuklieva" userId="8058d566-3e94-4190-bb8d-b787b7329c88" providerId="ADAL" clId="{82B65C56-0DDA-4F6B-BC61-117E65D91B3A}" dt="2019-10-31T13:21:56.198" v="58"/>
          <ac:spMkLst>
            <pc:docMk/>
            <pc:sldMk cId="1483906705" sldId="1236"/>
            <ac:spMk id="3" creationId="{0269A099-CDF6-4EBA-A514-A2DAB86EFC04}"/>
          </ac:spMkLst>
        </pc:spChg>
        <pc:spChg chg="add mod">
          <ac:chgData name="Olha Kuklieva" userId="8058d566-3e94-4190-bb8d-b787b7329c88" providerId="ADAL" clId="{82B65C56-0DDA-4F6B-BC61-117E65D91B3A}" dt="2019-10-31T13:21:56.198" v="58"/>
          <ac:spMkLst>
            <pc:docMk/>
            <pc:sldMk cId="1483906705" sldId="1236"/>
            <ac:spMk id="4" creationId="{9C0E98AF-C5CD-4FAB-A01E-D24E37D15F8E}"/>
          </ac:spMkLst>
        </pc:spChg>
        <pc:spChg chg="add mod">
          <ac:chgData name="Olha Kuklieva" userId="8058d566-3e94-4190-bb8d-b787b7329c88" providerId="ADAL" clId="{82B65C56-0DDA-4F6B-BC61-117E65D91B3A}" dt="2019-10-31T13:21:56.198" v="58"/>
          <ac:spMkLst>
            <pc:docMk/>
            <pc:sldMk cId="1483906705" sldId="1236"/>
            <ac:spMk id="5" creationId="{2D815465-9810-4297-B7C7-CB93EFFC3510}"/>
          </ac:spMkLst>
        </pc:spChg>
      </pc:sldChg>
      <pc:sldChg chg="delSp add">
        <pc:chgData name="Olha Kuklieva" userId="8058d566-3e94-4190-bb8d-b787b7329c88" providerId="ADAL" clId="{82B65C56-0DDA-4F6B-BC61-117E65D91B3A}" dt="2019-10-31T13:22:04.395" v="60"/>
        <pc:sldMkLst>
          <pc:docMk/>
          <pc:sldMk cId="1744341630" sldId="1237"/>
        </pc:sldMkLst>
        <pc:spChg chg="del">
          <ac:chgData name="Olha Kuklieva" userId="8058d566-3e94-4190-bb8d-b787b7329c88" providerId="ADAL" clId="{82B65C56-0DDA-4F6B-BC61-117E65D91B3A}" dt="2019-10-31T13:22:04.395" v="60"/>
          <ac:spMkLst>
            <pc:docMk/>
            <pc:sldMk cId="1744341630" sldId="1237"/>
            <ac:spMk id="2" creationId="{1498270B-F795-4657-B078-0A65B2F27EA8}"/>
          </ac:spMkLst>
        </pc:spChg>
        <pc:spChg chg="del">
          <ac:chgData name="Olha Kuklieva" userId="8058d566-3e94-4190-bb8d-b787b7329c88" providerId="ADAL" clId="{82B65C56-0DDA-4F6B-BC61-117E65D91B3A}" dt="2019-10-31T13:22:04.395" v="60"/>
          <ac:spMkLst>
            <pc:docMk/>
            <pc:sldMk cId="1744341630" sldId="1237"/>
            <ac:spMk id="3" creationId="{73635B2F-3EEC-4D33-BAC8-1F7FD7E72004}"/>
          </ac:spMkLst>
        </pc:spChg>
      </pc:sldChg>
      <pc:sldChg chg="addSp modSp add">
        <pc:chgData name="Olha Kuklieva" userId="8058d566-3e94-4190-bb8d-b787b7329c88" providerId="ADAL" clId="{82B65C56-0DDA-4F6B-BC61-117E65D91B3A}" dt="2019-10-31T13:22:12.857" v="62"/>
        <pc:sldMkLst>
          <pc:docMk/>
          <pc:sldMk cId="2199953829" sldId="1238"/>
        </pc:sldMkLst>
        <pc:spChg chg="add mod">
          <ac:chgData name="Olha Kuklieva" userId="8058d566-3e94-4190-bb8d-b787b7329c88" providerId="ADAL" clId="{82B65C56-0DDA-4F6B-BC61-117E65D91B3A}" dt="2019-10-31T13:22:12.857" v="62"/>
          <ac:spMkLst>
            <pc:docMk/>
            <pc:sldMk cId="2199953829" sldId="1238"/>
            <ac:spMk id="2" creationId="{8C88C5F5-6CB3-4FAC-992E-C7AF0C1AEAA9}"/>
          </ac:spMkLst>
        </pc:spChg>
        <pc:spChg chg="add mod">
          <ac:chgData name="Olha Kuklieva" userId="8058d566-3e94-4190-bb8d-b787b7329c88" providerId="ADAL" clId="{82B65C56-0DDA-4F6B-BC61-117E65D91B3A}" dt="2019-10-31T13:22:12.857" v="62"/>
          <ac:spMkLst>
            <pc:docMk/>
            <pc:sldMk cId="2199953829" sldId="1238"/>
            <ac:spMk id="3" creationId="{84A8E77E-B539-4F18-9F02-51D8362FC622}"/>
          </ac:spMkLst>
        </pc:spChg>
        <pc:spChg chg="add mod">
          <ac:chgData name="Olha Kuklieva" userId="8058d566-3e94-4190-bb8d-b787b7329c88" providerId="ADAL" clId="{82B65C56-0DDA-4F6B-BC61-117E65D91B3A}" dt="2019-10-31T13:22:12.857" v="62"/>
          <ac:spMkLst>
            <pc:docMk/>
            <pc:sldMk cId="2199953829" sldId="1238"/>
            <ac:spMk id="4" creationId="{7F538B34-5B01-4C18-9A86-345B2E5C88AA}"/>
          </ac:spMkLst>
        </pc:spChg>
      </pc:sldChg>
      <pc:sldChg chg="del ord">
        <pc:chgData name="Olha Kuklieva" userId="8058d566-3e94-4190-bb8d-b787b7329c88" providerId="ADAL" clId="{82B65C56-0DDA-4F6B-BC61-117E65D91B3A}" dt="2019-10-31T13:25:54.534" v="66" actId="2696"/>
        <pc:sldMkLst>
          <pc:docMk/>
          <pc:sldMk cId="1639771642" sldId="1239"/>
        </pc:sldMkLst>
      </pc:sldChg>
      <pc:sldChg chg="del ord">
        <pc:chgData name="Olha Kuklieva" userId="8058d566-3e94-4190-bb8d-b787b7329c88" providerId="ADAL" clId="{82B65C56-0DDA-4F6B-BC61-117E65D91B3A}" dt="2019-10-31T13:25:54.541" v="67" actId="2696"/>
        <pc:sldMkLst>
          <pc:docMk/>
          <pc:sldMk cId="671565239" sldId="1240"/>
        </pc:sldMkLst>
      </pc:sldChg>
      <pc:sldMasterChg chg="modSldLayout">
        <pc:chgData name="Olha Kuklieva" userId="8058d566-3e94-4190-bb8d-b787b7329c88" providerId="ADAL" clId="{82B65C56-0DDA-4F6B-BC61-117E65D91B3A}" dt="2019-10-31T13:20:21.167" v="32"/>
        <pc:sldMasterMkLst>
          <pc:docMk/>
          <pc:sldMasterMk cId="3674229508" sldId="2147484777"/>
        </pc:sldMasterMkLst>
        <pc:sldLayoutChg chg="addSp delSp">
          <pc:chgData name="Olha Kuklieva" userId="8058d566-3e94-4190-bb8d-b787b7329c88" providerId="ADAL" clId="{82B65C56-0DDA-4F6B-BC61-117E65D91B3A}" dt="2019-10-31T13:20:21.167" v="32"/>
          <pc:sldLayoutMkLst>
            <pc:docMk/>
            <pc:sldMasterMk cId="3674229508" sldId="2147484777"/>
            <pc:sldLayoutMk cId="103784457" sldId="2147484780"/>
          </pc:sldLayoutMkLst>
          <pc:spChg chg="del">
            <ac:chgData name="Olha Kuklieva" userId="8058d566-3e94-4190-bb8d-b787b7329c88" providerId="ADAL" clId="{82B65C56-0DDA-4F6B-BC61-117E65D91B3A}" dt="2019-10-31T13:20:20.660" v="31" actId="478"/>
            <ac:spMkLst>
              <pc:docMk/>
              <pc:sldMasterMk cId="3674229508" sldId="2147484777"/>
              <pc:sldLayoutMk cId="103784457" sldId="2147484780"/>
              <ac:spMk id="7" creationId="{00000000-0000-0000-0000-000000000000}"/>
            </ac:spMkLst>
          </pc:spChg>
          <pc:spChg chg="add">
            <ac:chgData name="Olha Kuklieva" userId="8058d566-3e94-4190-bb8d-b787b7329c88" providerId="ADAL" clId="{82B65C56-0DDA-4F6B-BC61-117E65D91B3A}" dt="2019-10-31T13:20:21.167" v="32"/>
            <ac:spMkLst>
              <pc:docMk/>
              <pc:sldMasterMk cId="3674229508" sldId="2147484777"/>
              <pc:sldLayoutMk cId="103784457" sldId="2147484780"/>
              <ac:spMk id="10" creationId="{7E951F8F-95DA-4545-9B7B-92CF0D985F6F}"/>
            </ac:spMkLst>
          </pc:spChg>
        </pc:sldLayoutChg>
      </pc:sldMasterChg>
      <pc:sldMasterChg chg="modSldLayout">
        <pc:chgData name="Olha Kuklieva" userId="8058d566-3e94-4190-bb8d-b787b7329c88" providerId="ADAL" clId="{82B65C56-0DDA-4F6B-BC61-117E65D91B3A}" dt="2019-10-31T13:20:02.333" v="28" actId="1076"/>
        <pc:sldMasterMkLst>
          <pc:docMk/>
          <pc:sldMasterMk cId="341790936" sldId="2147484789"/>
        </pc:sldMasterMkLst>
        <pc:sldLayoutChg chg="modSp">
          <pc:chgData name="Olha Kuklieva" userId="8058d566-3e94-4190-bb8d-b787b7329c88" providerId="ADAL" clId="{82B65C56-0DDA-4F6B-BC61-117E65D91B3A}" dt="2019-10-31T13:20:02.333" v="28" actId="1076"/>
          <pc:sldLayoutMkLst>
            <pc:docMk/>
            <pc:sldMasterMk cId="341790936" sldId="2147484789"/>
            <pc:sldLayoutMk cId="3124640893" sldId="2147484792"/>
          </pc:sldLayoutMkLst>
          <pc:spChg chg="mod">
            <ac:chgData name="Olha Kuklieva" userId="8058d566-3e94-4190-bb8d-b787b7329c88" providerId="ADAL" clId="{82B65C56-0DDA-4F6B-BC61-117E65D91B3A}" dt="2019-10-31T13:19:18.002" v="5" actId="20577"/>
            <ac:spMkLst>
              <pc:docMk/>
              <pc:sldMasterMk cId="341790936" sldId="2147484789"/>
              <pc:sldLayoutMk cId="3124640893" sldId="2147484792"/>
              <ac:spMk id="3" creationId="{00000000-0000-0000-0000-000000000000}"/>
            </ac:spMkLst>
          </pc:spChg>
          <pc:spChg chg="mod">
            <ac:chgData name="Olha Kuklieva" userId="8058d566-3e94-4190-bb8d-b787b7329c88" providerId="ADAL" clId="{82B65C56-0DDA-4F6B-BC61-117E65D91B3A}" dt="2019-10-31T13:20:02.333" v="28" actId="1076"/>
            <ac:spMkLst>
              <pc:docMk/>
              <pc:sldMasterMk cId="341790936" sldId="2147484789"/>
              <pc:sldLayoutMk cId="3124640893" sldId="2147484792"/>
              <ac:spMk id="7" creationId="{00000000-0000-0000-0000-000000000000}"/>
            </ac:spMkLst>
          </pc:spChg>
        </pc:sldLayoutChg>
      </pc:sldMasterChg>
      <pc:sldMasterChg chg="modSldLayout">
        <pc:chgData name="Olha Kuklieva" userId="8058d566-3e94-4190-bb8d-b787b7329c88" providerId="ADAL" clId="{82B65C56-0DDA-4F6B-BC61-117E65D91B3A}" dt="2019-10-31T13:20:08.977" v="30"/>
        <pc:sldMasterMkLst>
          <pc:docMk/>
          <pc:sldMasterMk cId="3849270835" sldId="2147484842"/>
        </pc:sldMasterMkLst>
        <pc:sldLayoutChg chg="addSp delSp">
          <pc:chgData name="Olha Kuklieva" userId="8058d566-3e94-4190-bb8d-b787b7329c88" providerId="ADAL" clId="{82B65C56-0DDA-4F6B-BC61-117E65D91B3A}" dt="2019-10-31T13:20:08.977" v="30"/>
          <pc:sldLayoutMkLst>
            <pc:docMk/>
            <pc:sldMasterMk cId="3849270835" sldId="2147484842"/>
            <pc:sldLayoutMk cId="2933953185" sldId="2147484850"/>
          </pc:sldLayoutMkLst>
          <pc:spChg chg="add">
            <ac:chgData name="Olha Kuklieva" userId="8058d566-3e94-4190-bb8d-b787b7329c88" providerId="ADAL" clId="{82B65C56-0DDA-4F6B-BC61-117E65D91B3A}" dt="2019-10-31T13:20:08.977" v="30"/>
            <ac:spMkLst>
              <pc:docMk/>
              <pc:sldMasterMk cId="3849270835" sldId="2147484842"/>
              <pc:sldLayoutMk cId="2933953185" sldId="2147484850"/>
              <ac:spMk id="6" creationId="{6DDF5AB6-195E-47F9-91E3-98E599C01EFB}"/>
            </ac:spMkLst>
          </pc:spChg>
          <pc:spChg chg="del">
            <ac:chgData name="Olha Kuklieva" userId="8058d566-3e94-4190-bb8d-b787b7329c88" providerId="ADAL" clId="{82B65C56-0DDA-4F6B-BC61-117E65D91B3A}" dt="2019-10-31T13:20:08.389" v="29" actId="478"/>
            <ac:spMkLst>
              <pc:docMk/>
              <pc:sldMasterMk cId="3849270835" sldId="2147484842"/>
              <pc:sldLayoutMk cId="2933953185" sldId="2147484850"/>
              <ac:spMk id="7" creationId="{00000000-0000-0000-0000-000000000000}"/>
            </ac:spMkLst>
          </pc:spChg>
        </pc:sldLayoutChg>
      </pc:sldMasterChg>
    </pc:docChg>
  </pc:docChgLst>
  <pc:docChgLst>
    <pc:chgData name="Briana Mendoza" userId="c91bfef7-954f-4b54-95a0-187db890a228" providerId="ADAL" clId="{DE0A7EBB-A71E-E244-9638-CA7B1C0FB579}"/>
    <pc:docChg chg="addSld modSld">
      <pc:chgData name="Briana Mendoza" userId="c91bfef7-954f-4b54-95a0-187db890a228" providerId="ADAL" clId="{DE0A7EBB-A71E-E244-9638-CA7B1C0FB579}" dt="2020-02-11T15:37:01.634" v="2"/>
      <pc:docMkLst>
        <pc:docMk/>
      </pc:docMkLst>
      <pc:sldChg chg="addSp delSp modSp add">
        <pc:chgData name="Briana Mendoza" userId="c91bfef7-954f-4b54-95a0-187db890a228" providerId="ADAL" clId="{DE0A7EBB-A71E-E244-9638-CA7B1C0FB579}" dt="2020-02-11T15:37:01.634" v="2"/>
        <pc:sldMkLst>
          <pc:docMk/>
          <pc:sldMk cId="801574221" sldId="1239"/>
        </pc:sldMkLst>
        <pc:spChg chg="del">
          <ac:chgData name="Briana Mendoza" userId="c91bfef7-954f-4b54-95a0-187db890a228" providerId="ADAL" clId="{DE0A7EBB-A71E-E244-9638-CA7B1C0FB579}" dt="2020-02-11T15:36:41.101" v="1"/>
          <ac:spMkLst>
            <pc:docMk/>
            <pc:sldMk cId="801574221" sldId="1239"/>
            <ac:spMk id="2" creationId="{74E54B86-7300-084E-A2EA-4C64CC1F82ED}"/>
          </ac:spMkLst>
        </pc:spChg>
        <pc:spChg chg="del">
          <ac:chgData name="Briana Mendoza" userId="c91bfef7-954f-4b54-95a0-187db890a228" providerId="ADAL" clId="{DE0A7EBB-A71E-E244-9638-CA7B1C0FB579}" dt="2020-02-11T15:36:41.101" v="1"/>
          <ac:spMkLst>
            <pc:docMk/>
            <pc:sldMk cId="801574221" sldId="1239"/>
            <ac:spMk id="3" creationId="{2AC26678-36D1-1940-989C-87092E5FFD6F}"/>
          </ac:spMkLst>
        </pc:spChg>
        <pc:spChg chg="add del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4" creationId="{40755D8C-6560-E04B-A898-B88A03B4DA47}"/>
          </ac:spMkLst>
        </pc:spChg>
        <pc:spChg chg="add del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5" creationId="{EA190C6B-83CF-FA44-B2A2-0FC1B75C04A6}"/>
          </ac:spMkLst>
        </pc:spChg>
        <pc:spChg chg="add del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6" creationId="{8E679A29-6F90-6C4C-970A-85B34E6A8B5C}"/>
          </ac:spMkLst>
        </pc:spChg>
        <pc:spChg chg="add del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7" creationId="{E541A164-7EC1-2246-A6BF-402A097BD6ED}"/>
          </ac:spMkLst>
        </pc:spChg>
        <pc:spChg chg="add del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8" creationId="{F64460B3-2375-9D4D-8234-4174BC3B6295}"/>
          </ac:spMkLst>
        </pc:spChg>
        <pc:spChg chg="add del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9" creationId="{18176AEF-88AB-C24B-8F30-A8413B879A09}"/>
          </ac:spMkLst>
        </pc:spChg>
        <pc:spChg chg="add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10" creationId="{FE6F92B3-0A64-344F-AACB-4E6E187DC37E}"/>
          </ac:spMkLst>
        </pc:spChg>
        <pc:spChg chg="add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11" creationId="{C4182C9D-1897-824D-B491-0F7A8B610D23}"/>
          </ac:spMkLst>
        </pc:spChg>
        <pc:spChg chg="add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12" creationId="{0BB31010-45BB-7746-BE81-D42559C95C3A}"/>
          </ac:spMkLst>
        </pc:spChg>
        <pc:spChg chg="add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13" creationId="{D89F69B0-8928-7C44-AAF4-023C48E652CF}"/>
          </ac:spMkLst>
        </pc:spChg>
        <pc:spChg chg="add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14" creationId="{16B6D339-815F-5140-BA2E-F4D179F7E23F}"/>
          </ac:spMkLst>
        </pc:spChg>
        <pc:spChg chg="add mod">
          <ac:chgData name="Briana Mendoza" userId="c91bfef7-954f-4b54-95a0-187db890a228" providerId="ADAL" clId="{DE0A7EBB-A71E-E244-9638-CA7B1C0FB579}" dt="2020-02-11T15:37:01.634" v="2"/>
          <ac:spMkLst>
            <pc:docMk/>
            <pc:sldMk cId="801574221" sldId="1239"/>
            <ac:spMk id="15" creationId="{3028D1EB-7057-3649-9CA8-4717FC9099AD}"/>
          </ac:spMkLst>
        </pc:spChg>
      </pc:sldChg>
    </pc:docChg>
  </pc:docChgLst>
  <pc:docChgLst>
    <pc:chgData name="Андрій Пальчик" userId="8510940c85534231" providerId="Windows Live" clId="Web-{D424C615-60EE-4830-B201-6B42089D0C94}"/>
    <pc:docChg chg="modSld">
      <pc:chgData name="Андрій Пальчик" userId="8510940c85534231" providerId="Windows Live" clId="Web-{D424C615-60EE-4830-B201-6B42089D0C94}" dt="2021-12-04T19:26:26.651" v="25" actId="20577"/>
      <pc:docMkLst>
        <pc:docMk/>
      </pc:docMkLst>
      <pc:sldChg chg="modSp">
        <pc:chgData name="Андрій Пальчик" userId="8510940c85534231" providerId="Windows Live" clId="Web-{D424C615-60EE-4830-B201-6B42089D0C94}" dt="2021-12-04T19:26:26.651" v="25" actId="20577"/>
        <pc:sldMkLst>
          <pc:docMk/>
          <pc:sldMk cId="4001193277" sldId="1224"/>
        </pc:sldMkLst>
        <pc:spChg chg="mod">
          <ac:chgData name="Андрій Пальчик" userId="8510940c85534231" providerId="Windows Live" clId="Web-{D424C615-60EE-4830-B201-6B42089D0C94}" dt="2021-12-04T19:26:26.651" v="25" actId="20577"/>
          <ac:spMkLst>
            <pc:docMk/>
            <pc:sldMk cId="4001193277" sldId="1224"/>
            <ac:spMk id="2" creationId="{3F314A52-F715-4894-9739-384FC3085337}"/>
          </ac:spMkLst>
        </pc:spChg>
      </pc:sldChg>
    </pc:docChg>
  </pc:docChgLst>
</pc:chgInfo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746818D-8EB4-40E0-B412-1AB8722040CC}" type="datetimeFigureOut">
              <a:rPr lang="en-GB"/>
              <a:pPr>
                <a:defRPr/>
              </a:pPr>
              <a:t>04/12/2021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A7524555-7A4A-402C-AA8C-9E148724DB57}" type="slidenum">
              <a:rPr lang="en-GB"/>
              <a:pPr>
                <a:defRPr/>
              </a:pPr>
              <a:t>‹№›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559136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7524555-7A4A-402C-AA8C-9E148724DB57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304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GRADIENT-1">
    <p:bg>
      <p:bgPr>
        <a:gradFill>
          <a:gsLst>
            <a:gs pos="0">
              <a:schemeClr val="accent6"/>
            </a:gs>
            <a:gs pos="30000">
              <a:schemeClr val="accent6"/>
            </a:gs>
            <a:gs pos="100000">
              <a:schemeClr val="accent4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by Speaker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F45043-0DF6-7844-A454-194D648F98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  <p:sp>
        <p:nvSpPr>
          <p:cNvPr id="10" name="Title 8">
            <a:extLst>
              <a:ext uri="{FF2B5EF4-FFF2-40B4-BE49-F238E27FC236}">
                <a16:creationId xmlns:a16="http://schemas.microsoft.com/office/drawing/2014/main" id="{353C5CCE-34CF-4745-B8D7-AF744DB56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</a:t>
            </a:r>
            <a:br>
              <a:rPr lang="uk-UA"/>
            </a:br>
            <a:r>
              <a:rPr lang="en-US"/>
              <a:t>TO</a:t>
            </a:r>
            <a:r>
              <a:rPr lang="uk-UA"/>
              <a:t> </a:t>
            </a:r>
            <a:r>
              <a:rPr lang="en-US"/>
              <a:t>BE</a:t>
            </a:r>
            <a:r>
              <a:rPr lang="uk-UA"/>
              <a:t> </a:t>
            </a:r>
            <a:r>
              <a:rPr lang="en-US"/>
              <a:t>CAPI</a:t>
            </a:r>
            <a:br>
              <a:rPr lang="uk-UA"/>
            </a:br>
            <a:r>
              <a:rPr lang="en-US"/>
              <a:t>TALIZED</a:t>
            </a:r>
          </a:p>
        </p:txBody>
      </p:sp>
    </p:spTree>
    <p:extLst>
      <p:ext uri="{BB962C8B-B14F-4D97-AF65-F5344CB8AC3E}">
        <p14:creationId xmlns:p14="http://schemas.microsoft.com/office/powerpoint/2010/main" val="81653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9239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-SIDETEXT-PROCESS-GRADIENT">
    <p:bg>
      <p:bgPr>
        <a:gradFill>
          <a:gsLst>
            <a:gs pos="0">
              <a:schemeClr val="accent6"/>
            </a:gs>
            <a:gs pos="30000">
              <a:schemeClr val="accent6"/>
            </a:gs>
            <a:gs pos="100000">
              <a:schemeClr val="accent4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981200" cy="685801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2895600" y="2057400"/>
            <a:ext cx="1981200" cy="685801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105400" y="2057401"/>
            <a:ext cx="1981200" cy="685800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315200" y="2057400"/>
            <a:ext cx="1981200" cy="685801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525000" y="2057401"/>
            <a:ext cx="1981200" cy="685800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B68A2E-49F8-4BDA-BD1A-4881693365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2905492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1pPr>
            <a:lvl2pPr marL="457200" indent="0">
              <a:buNone/>
              <a:defRPr sz="18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2pPr>
            <a:lvl3pPr marL="914400" indent="0">
              <a:buNone/>
              <a:defRPr sz="16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3pPr>
            <a:lvl4pPr marL="1371600" indent="0">
              <a:buNone/>
              <a:defRPr sz="14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4pPr>
            <a:lvl5pPr marL="1828800" indent="0">
              <a:buNone/>
              <a:defRPr sz="12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0" i="0">
                <a:solidFill>
                  <a:prstClr val="black"/>
                </a:solidFill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6686721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GRADIENT-1">
    <p:bg>
      <p:bgPr>
        <a:gradFill flip="none" rotWithShape="1">
          <a:gsLst>
            <a:gs pos="0">
              <a:srgbClr val="8F2585"/>
            </a:gs>
            <a:gs pos="100000">
              <a:srgbClr val="F26D26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by Speaker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F45043-0DF6-7844-A454-194D648F98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  <p:sp>
        <p:nvSpPr>
          <p:cNvPr id="10" name="Title 8">
            <a:extLst>
              <a:ext uri="{FF2B5EF4-FFF2-40B4-BE49-F238E27FC236}">
                <a16:creationId xmlns:a16="http://schemas.microsoft.com/office/drawing/2014/main" id="{353C5CCE-34CF-4745-B8D7-AF744DB56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</a:t>
            </a:r>
            <a:br>
              <a:rPr lang="uk-UA"/>
            </a:br>
            <a:r>
              <a:rPr lang="en-US"/>
              <a:t>TO</a:t>
            </a:r>
            <a:r>
              <a:rPr lang="uk-UA"/>
              <a:t> </a:t>
            </a:r>
            <a:r>
              <a:rPr lang="en-US"/>
              <a:t>BE</a:t>
            </a:r>
            <a:r>
              <a:rPr lang="uk-UA"/>
              <a:t> </a:t>
            </a:r>
            <a:r>
              <a:rPr lang="en-US"/>
              <a:t>CAPI</a:t>
            </a:r>
            <a:br>
              <a:rPr lang="uk-UA"/>
            </a:br>
            <a:r>
              <a:rPr lang="en-US"/>
              <a:t>TALIZED</a:t>
            </a:r>
          </a:p>
        </p:txBody>
      </p:sp>
    </p:spTree>
    <p:extLst>
      <p:ext uri="{BB962C8B-B14F-4D97-AF65-F5344CB8AC3E}">
        <p14:creationId xmlns:p14="http://schemas.microsoft.com/office/powerpoint/2010/main" val="41998886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-SLIDE-GRADIENT-2">
    <p:bg>
      <p:bgPr>
        <a:gradFill>
          <a:gsLst>
            <a:gs pos="0">
              <a:srgbClr val="8F2585"/>
            </a:gs>
            <a:gs pos="100000">
              <a:srgbClr val="F26D2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solidFill>
                  <a:schemeClr val="tx1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by Speaker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906801-963A-2748-A48D-2607EEFEA3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7657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-ONE-COLUMN-DARK">
    <p:bg>
      <p:bgPr>
        <a:gradFill>
          <a:gsLst>
            <a:gs pos="0">
              <a:srgbClr val="8F2585"/>
            </a:gs>
            <a:gs pos="100000">
              <a:srgbClr val="F26D2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1744980"/>
            <a:ext cx="12192000" cy="51130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750" y="5906728"/>
            <a:ext cx="154184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6408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 ICONS">
    <p:bg>
      <p:bgPr>
        <a:gradFill>
          <a:gsLst>
            <a:gs pos="0">
              <a:srgbClr val="8F2585"/>
            </a:gs>
            <a:gs pos="100000">
              <a:srgbClr val="F26D2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1pPr>
            <a:lvl2pPr marL="457200" indent="0">
              <a:buNone/>
              <a:defRPr sz="18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2pPr>
            <a:lvl3pPr marL="914400" indent="0">
              <a:buNone/>
              <a:defRPr sz="16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3pPr>
            <a:lvl4pPr marL="1371600" indent="0">
              <a:buNone/>
              <a:defRPr sz="14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4pPr>
            <a:lvl5pPr marL="1828800" indent="0">
              <a:buNone/>
              <a:defRPr sz="12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70443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R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1pPr>
            <a:lvl2pPr marL="457200" indent="0">
              <a:buNone/>
              <a:defRPr sz="18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2pPr>
            <a:lvl3pPr marL="914400" indent="0">
              <a:buNone/>
              <a:defRPr sz="16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3pPr>
            <a:lvl4pPr marL="1371600" indent="0">
              <a:buNone/>
              <a:defRPr sz="14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4pPr>
            <a:lvl5pPr marL="1828800" indent="0">
              <a:buNone/>
              <a:defRPr sz="12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422737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GRADIENT">
    <p:bg>
      <p:bgPr>
        <a:gradFill>
          <a:gsLst>
            <a:gs pos="0">
              <a:srgbClr val="8F2585"/>
            </a:gs>
            <a:gs pos="100000">
              <a:srgbClr val="F26D2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1C47469-3B03-E44C-89B5-F697BC2200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6676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GRADIENT">
    <p:bg>
      <p:bgPr>
        <a:gradFill>
          <a:gsLst>
            <a:gs pos="0">
              <a:srgbClr val="8F2585"/>
            </a:gs>
            <a:gs pos="100000">
              <a:srgbClr val="F26D2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76371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-SLIDE-GRADIENT-2">
    <p:bg>
      <p:bgPr>
        <a:gradFill>
          <a:gsLst>
            <a:gs pos="0">
              <a:schemeClr val="accent6"/>
            </a:gs>
            <a:gs pos="30000">
              <a:schemeClr val="accent6"/>
            </a:gs>
            <a:gs pos="100000">
              <a:schemeClr val="accent4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solidFill>
                  <a:schemeClr val="tx1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by Speaker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906801-963A-2748-A48D-2607EEFEA3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924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GRADIENT">
    <p:bg>
      <p:bgPr>
        <a:gradFill>
          <a:gsLst>
            <a:gs pos="0">
              <a:srgbClr val="8F2585"/>
            </a:gs>
            <a:gs pos="100000">
              <a:srgbClr val="F26D2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72389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GRADIENT">
    <p:bg>
      <p:bgPr>
        <a:gradFill>
          <a:gsLst>
            <a:gs pos="0">
              <a:srgbClr val="8F2585"/>
            </a:gs>
            <a:gs pos="100000">
              <a:srgbClr val="F26D2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</a:t>
            </a:r>
            <a:br>
              <a:rPr lang="uk-UA"/>
            </a:br>
            <a:r>
              <a:rPr lang="en-US"/>
              <a:t>BE CAPITA</a:t>
            </a:r>
            <a:br>
              <a:rPr lang="uk-UA"/>
            </a:br>
            <a:r>
              <a:rPr lang="en-US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32967322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7082367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-SIDETEXT-PROCESS-GRADIENT">
    <p:bg>
      <p:bgPr>
        <a:gradFill>
          <a:gsLst>
            <a:gs pos="0">
              <a:srgbClr val="8F2585"/>
            </a:gs>
            <a:gs pos="100000">
              <a:srgbClr val="F26D26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981200" cy="685801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2895600" y="2057400"/>
            <a:ext cx="1981200" cy="685801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105400" y="2057401"/>
            <a:ext cx="1981200" cy="685800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315200" y="2057400"/>
            <a:ext cx="1981200" cy="685801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525000" y="2057401"/>
            <a:ext cx="1981200" cy="685800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4B68A2E-49F8-4BDA-BD1A-4881693365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3666243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-SLIDE-DARK-1">
    <p:bg>
      <p:bgPr>
        <a:gradFill flip="none" rotWithShape="1">
          <a:gsLst>
            <a:gs pos="98000">
              <a:srgbClr val="00BCDE"/>
            </a:gs>
            <a:gs pos="1000">
              <a:srgbClr val="562D7F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5459753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0500"/>
              </a:lnSpc>
              <a:defRPr sz="15000">
                <a:solidFill>
                  <a:schemeClr val="tx1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</a:t>
            </a:r>
            <a:br>
              <a:rPr lang="uk-UA"/>
            </a:br>
            <a:r>
              <a:rPr lang="en-US"/>
              <a:t>TO</a:t>
            </a:r>
            <a:r>
              <a:rPr lang="uk-UA"/>
              <a:t> </a:t>
            </a:r>
            <a:r>
              <a:rPr lang="en-US"/>
              <a:t>BE</a:t>
            </a:r>
            <a:r>
              <a:rPr lang="uk-UA"/>
              <a:t> </a:t>
            </a:r>
            <a:r>
              <a:rPr lang="en-US"/>
              <a:t>CAPI</a:t>
            </a:r>
            <a:br>
              <a:rPr lang="uk-UA"/>
            </a:br>
            <a:r>
              <a:rPr lang="en-US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by Speaker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F45043-0DF6-7844-A454-194D648F98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9706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2">
    <p:bg>
      <p:bgPr>
        <a:gradFill flip="none" rotWithShape="1">
          <a:gsLst>
            <a:gs pos="98000">
              <a:srgbClr val="00BCDE"/>
            </a:gs>
            <a:gs pos="1000">
              <a:srgbClr val="562D7F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solidFill>
                  <a:schemeClr val="tx1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by Speaker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906801-963A-2748-A48D-2607EEFEA3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4854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-ONE-COLUMN-DARK">
    <p:bg>
      <p:bgPr>
        <a:gradFill flip="none" rotWithShape="1">
          <a:gsLst>
            <a:gs pos="0">
              <a:schemeClr val="accent6"/>
            </a:gs>
            <a:gs pos="30000">
              <a:schemeClr val="accent6"/>
            </a:gs>
            <a:gs pos="100000">
              <a:srgbClr val="7030A0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1744980"/>
            <a:ext cx="12192000" cy="51130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750" y="5906728"/>
            <a:ext cx="1541845" cy="265471"/>
          </a:xfrm>
          <a:prstGeom prst="rect">
            <a:avLst/>
          </a:prstGeom>
        </p:spPr>
      </p:pic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DDF5AB6-195E-47F9-91E3-98E599C01E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339531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-ONE-COLUMN-DARK">
    <p:bg>
      <p:bgPr>
        <a:gradFill flip="none" rotWithShape="1">
          <a:gsLst>
            <a:gs pos="98000">
              <a:srgbClr val="00BCDE"/>
            </a:gs>
            <a:gs pos="1000">
              <a:srgbClr val="562D7F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0D1B1E-8401-8049-8729-0C74A6C192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63070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R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1pPr>
            <a:lvl2pPr marL="457200" indent="0">
              <a:buNone/>
              <a:defRPr sz="18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2pPr>
            <a:lvl3pPr marL="914400" indent="0">
              <a:buNone/>
              <a:defRPr sz="16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3pPr>
            <a:lvl4pPr marL="1371600" indent="0">
              <a:buNone/>
              <a:defRPr sz="14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4pPr>
            <a:lvl5pPr marL="1828800" indent="0">
              <a:buNone/>
              <a:defRPr sz="12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27206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 flip="none" rotWithShape="1">
          <a:gsLst>
            <a:gs pos="98000">
              <a:srgbClr val="00BCDE"/>
            </a:gs>
            <a:gs pos="1000">
              <a:srgbClr val="562D7F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5631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EXT-ONE-COLUMN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CC0A6A9-FB31-4A19-A170-D23A18C93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30000">
                <a:schemeClr val="accent6"/>
              </a:gs>
              <a:gs pos="100000">
                <a:schemeClr val="accent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" name="Rectangle 2"/>
          <p:cNvSpPr/>
          <p:nvPr userDrawn="1"/>
        </p:nvSpPr>
        <p:spPr>
          <a:xfrm>
            <a:off x="0" y="1744980"/>
            <a:ext cx="12192000" cy="51130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1750" y="5906728"/>
            <a:ext cx="154184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8445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-TWO-COLUMNS-GRADIENT">
    <p:bg>
      <p:bgPr>
        <a:gradFill flip="none" rotWithShape="1">
          <a:gsLst>
            <a:gs pos="98000">
              <a:srgbClr val="00BCDE"/>
            </a:gs>
            <a:gs pos="1000">
              <a:srgbClr val="562D7F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711217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-THREE-COLUMNS-GRADIENT">
    <p:bg>
      <p:bgPr>
        <a:gradFill flip="none" rotWithShape="1">
          <a:gsLst>
            <a:gs pos="98000">
              <a:srgbClr val="00BCDE"/>
            </a:gs>
            <a:gs pos="1000">
              <a:srgbClr val="562D7F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6831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-DESCRIPTION-SIDETEXT-GRADIENT">
    <p:bg>
      <p:bgPr>
        <a:gradFill flip="none" rotWithShape="1">
          <a:gsLst>
            <a:gs pos="98000">
              <a:srgbClr val="00BCDE"/>
            </a:gs>
            <a:gs pos="1000">
              <a:srgbClr val="562D7F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</a:t>
            </a:r>
            <a:br>
              <a:rPr lang="uk-UA"/>
            </a:br>
            <a:r>
              <a:rPr lang="en-US"/>
              <a:t>BE CAPITA</a:t>
            </a:r>
            <a:br>
              <a:rPr lang="uk-UA"/>
            </a:br>
            <a:r>
              <a:rPr lang="en-US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25208856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-LEFT-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8857533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DARK">
    <p:bg>
      <p:bgPr>
        <a:gradFill flip="none" rotWithShape="1">
          <a:gsLst>
            <a:gs pos="98000">
              <a:srgbClr val="00BCDE"/>
            </a:gs>
            <a:gs pos="1000">
              <a:srgbClr val="562D7F"/>
            </a:gs>
          </a:gsLst>
          <a:lin ang="108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2C70A87-6824-3248-B448-307E7C5BC0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028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R ICONS">
    <p:bg>
      <p:bgPr>
        <a:gradFill>
          <a:gsLst>
            <a:gs pos="0">
              <a:schemeClr val="accent6"/>
            </a:gs>
            <a:gs pos="30000">
              <a:schemeClr val="accent6"/>
            </a:gs>
            <a:gs pos="100000">
              <a:schemeClr val="accent4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1pPr>
            <a:lvl2pPr marL="457200" indent="0">
              <a:buNone/>
              <a:defRPr sz="18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2pPr>
            <a:lvl3pPr marL="914400" indent="0">
              <a:buNone/>
              <a:defRPr sz="16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3pPr>
            <a:lvl4pPr marL="1371600" indent="0">
              <a:buNone/>
              <a:defRPr sz="14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4pPr>
            <a:lvl5pPr marL="1828800" indent="0">
              <a:buNone/>
              <a:defRPr sz="12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151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1pPr>
            <a:lvl2pPr marL="457200" indent="0">
              <a:buNone/>
              <a:defRPr sz="18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2pPr>
            <a:lvl3pPr marL="914400" indent="0">
              <a:buNone/>
              <a:defRPr sz="16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3pPr>
            <a:lvl4pPr marL="1371600" indent="0">
              <a:buNone/>
              <a:defRPr sz="14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4pPr>
            <a:lvl5pPr marL="1828800" indent="0">
              <a:buNone/>
              <a:defRPr sz="1200" b="0" i="0">
                <a:latin typeface="Open Sans Regular" panose="020B0606030504020204" pitchFamily="34" charset="0"/>
                <a:ea typeface="Open Sans Regular" panose="020B0606030504020204" pitchFamily="34" charset="0"/>
                <a:cs typeface="Open Sans Regular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5045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_GRADIENT">
    <p:bg>
      <p:bgPr>
        <a:gradFill>
          <a:gsLst>
            <a:gs pos="0">
              <a:schemeClr val="accent6"/>
            </a:gs>
            <a:gs pos="30000">
              <a:schemeClr val="accent6"/>
            </a:gs>
            <a:gs pos="100000">
              <a:schemeClr val="accent4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1C47469-3B03-E44C-89B5-F697BC2200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872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GRADIENT">
    <p:bg>
      <p:bgPr>
        <a:gradFill>
          <a:gsLst>
            <a:gs pos="0">
              <a:schemeClr val="accent6"/>
            </a:gs>
            <a:gs pos="30000">
              <a:schemeClr val="accent6"/>
            </a:gs>
            <a:gs pos="100000">
              <a:schemeClr val="accent4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7914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GRADIENT">
    <p:bg>
      <p:bgPr>
        <a:gradFill>
          <a:gsLst>
            <a:gs pos="0">
              <a:schemeClr val="accent6"/>
            </a:gs>
            <a:gs pos="30000">
              <a:schemeClr val="accent6"/>
            </a:gs>
            <a:gs pos="100000">
              <a:schemeClr val="accent4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74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GRADIENT">
    <p:bg>
      <p:bgPr>
        <a:gradFill>
          <a:gsLst>
            <a:gs pos="0">
              <a:schemeClr val="accent6"/>
            </a:gs>
            <a:gs pos="30000">
              <a:schemeClr val="accent6"/>
            </a:gs>
            <a:gs pos="100000">
              <a:schemeClr val="accent4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</a:t>
            </a:r>
            <a:br>
              <a:rPr lang="uk-UA"/>
            </a:br>
            <a:r>
              <a:rPr lang="en-US"/>
              <a:t>BE CAPITA</a:t>
            </a:r>
            <a:br>
              <a:rPr lang="uk-UA"/>
            </a:br>
            <a:r>
              <a:rPr lang="en-US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3179948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2295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78" r:id="rId1"/>
    <p:sldLayoutId id="2147484779" r:id="rId2"/>
    <p:sldLayoutId id="2147484780" r:id="rId3"/>
    <p:sldLayoutId id="2147484802" r:id="rId4"/>
    <p:sldLayoutId id="2147484781" r:id="rId5"/>
    <p:sldLayoutId id="2147484782" r:id="rId6"/>
    <p:sldLayoutId id="2147484783" r:id="rId7"/>
    <p:sldLayoutId id="2147484784" r:id="rId8"/>
    <p:sldLayoutId id="2147484785" r:id="rId9"/>
    <p:sldLayoutId id="2147484786" r:id="rId10"/>
    <p:sldLayoutId id="2147484787" r:id="rId11"/>
    <p:sldLayoutId id="214748478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432">
          <p15:clr>
            <a:srgbClr val="F26B43"/>
          </p15:clr>
        </p15:guide>
        <p15:guide id="4" pos="724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864">
          <p15:clr>
            <a:srgbClr val="F26B43"/>
          </p15:clr>
        </p15:guide>
        <p15:guide id="7" orient="horz" pos="3456">
          <p15:clr>
            <a:srgbClr val="F26B43"/>
          </p15:clr>
        </p15:guide>
        <p15:guide id="8" orient="horz" pos="3888">
          <p15:clr>
            <a:srgbClr val="F26B43"/>
          </p15:clr>
        </p15:guide>
        <p15:guide id="9" pos="1680">
          <p15:clr>
            <a:srgbClr val="F26B43"/>
          </p15:clr>
        </p15:guide>
        <p15:guide id="10" pos="1824">
          <p15:clr>
            <a:srgbClr val="F26B43"/>
          </p15:clr>
        </p15:guide>
        <p15:guide id="11" pos="2616">
          <p15:clr>
            <a:srgbClr val="F26B43"/>
          </p15:clr>
        </p15:guide>
        <p15:guide id="12" pos="3072">
          <p15:clr>
            <a:srgbClr val="F26B43"/>
          </p15:clr>
        </p15:guide>
        <p15:guide id="13" pos="2760">
          <p15:clr>
            <a:srgbClr val="F26B43"/>
          </p15:clr>
        </p15:guide>
        <p15:guide id="14" pos="3216">
          <p15:clr>
            <a:srgbClr val="F26B43"/>
          </p15:clr>
        </p15:guide>
        <p15:guide id="15" pos="4464">
          <p15:clr>
            <a:srgbClr val="F26B43"/>
          </p15:clr>
        </p15:guide>
        <p15:guide id="16" pos="4608">
          <p15:clr>
            <a:srgbClr val="F26B43"/>
          </p15:clr>
        </p15:guide>
        <p15:guide id="17" pos="4920">
          <p15:clr>
            <a:srgbClr val="F26B43"/>
          </p15:clr>
        </p15:guide>
        <p15:guide id="18" pos="5064">
          <p15:clr>
            <a:srgbClr val="F26B43"/>
          </p15:clr>
        </p15:guide>
        <p15:guide id="19" pos="5856">
          <p15:clr>
            <a:srgbClr val="F26B43"/>
          </p15:clr>
        </p15:guide>
        <p15:guide id="20" pos="6000">
          <p15:clr>
            <a:srgbClr val="F26B43"/>
          </p15:clr>
        </p15:guide>
        <p15:guide id="21" orient="horz" pos="1296">
          <p15:clr>
            <a:srgbClr val="F26B43"/>
          </p15:clr>
        </p15:guide>
        <p15:guide id="22" orient="horz" pos="1728">
          <p15:clr>
            <a:srgbClr val="F26B43"/>
          </p15:clr>
        </p15:guide>
        <p15:guide id="23" pos="3768">
          <p15:clr>
            <a:srgbClr val="F26B43"/>
          </p15:clr>
        </p15:guide>
        <p15:guide id="24" pos="391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909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90" r:id="rId1"/>
    <p:sldLayoutId id="2147484791" r:id="rId2"/>
    <p:sldLayoutId id="2147484792" r:id="rId3"/>
    <p:sldLayoutId id="2147484793" r:id="rId4"/>
    <p:sldLayoutId id="2147484803" r:id="rId5"/>
    <p:sldLayoutId id="2147484794" r:id="rId6"/>
    <p:sldLayoutId id="2147484795" r:id="rId7"/>
    <p:sldLayoutId id="2147484796" r:id="rId8"/>
    <p:sldLayoutId id="2147484797" r:id="rId9"/>
    <p:sldLayoutId id="2147484798" r:id="rId10"/>
    <p:sldLayoutId id="21474847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432">
          <p15:clr>
            <a:srgbClr val="F26B43"/>
          </p15:clr>
        </p15:guide>
        <p15:guide id="4" pos="724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864">
          <p15:clr>
            <a:srgbClr val="F26B43"/>
          </p15:clr>
        </p15:guide>
        <p15:guide id="7" orient="horz" pos="3456">
          <p15:clr>
            <a:srgbClr val="F26B43"/>
          </p15:clr>
        </p15:guide>
        <p15:guide id="8" orient="horz" pos="3888">
          <p15:clr>
            <a:srgbClr val="F26B43"/>
          </p15:clr>
        </p15:guide>
        <p15:guide id="9" pos="1680">
          <p15:clr>
            <a:srgbClr val="F26B43"/>
          </p15:clr>
        </p15:guide>
        <p15:guide id="10" pos="1824">
          <p15:clr>
            <a:srgbClr val="F26B43"/>
          </p15:clr>
        </p15:guide>
        <p15:guide id="11" pos="2616">
          <p15:clr>
            <a:srgbClr val="F26B43"/>
          </p15:clr>
        </p15:guide>
        <p15:guide id="12" pos="3072">
          <p15:clr>
            <a:srgbClr val="F26B43"/>
          </p15:clr>
        </p15:guide>
        <p15:guide id="13" pos="2760">
          <p15:clr>
            <a:srgbClr val="F26B43"/>
          </p15:clr>
        </p15:guide>
        <p15:guide id="14" pos="3216">
          <p15:clr>
            <a:srgbClr val="F26B43"/>
          </p15:clr>
        </p15:guide>
        <p15:guide id="15" pos="4464">
          <p15:clr>
            <a:srgbClr val="F26B43"/>
          </p15:clr>
        </p15:guide>
        <p15:guide id="16" pos="4608">
          <p15:clr>
            <a:srgbClr val="F26B43"/>
          </p15:clr>
        </p15:guide>
        <p15:guide id="17" pos="4920">
          <p15:clr>
            <a:srgbClr val="F26B43"/>
          </p15:clr>
        </p15:guide>
        <p15:guide id="18" pos="5064">
          <p15:clr>
            <a:srgbClr val="F26B43"/>
          </p15:clr>
        </p15:guide>
        <p15:guide id="19" pos="5856">
          <p15:clr>
            <a:srgbClr val="F26B43"/>
          </p15:clr>
        </p15:guide>
        <p15:guide id="20" pos="6000">
          <p15:clr>
            <a:srgbClr val="F26B43"/>
          </p15:clr>
        </p15:guide>
        <p15:guide id="21" orient="horz" pos="1296">
          <p15:clr>
            <a:srgbClr val="F26B43"/>
          </p15:clr>
        </p15:guide>
        <p15:guide id="22" orient="horz" pos="1728">
          <p15:clr>
            <a:srgbClr val="F26B43"/>
          </p15:clr>
        </p15:guide>
        <p15:guide id="23" pos="3768">
          <p15:clr>
            <a:srgbClr val="F26B43"/>
          </p15:clr>
        </p15:guide>
        <p15:guide id="24" pos="391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2708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44" r:id="rId1"/>
    <p:sldLayoutId id="2147484845" r:id="rId2"/>
    <p:sldLayoutId id="2147484850" r:id="rId3"/>
    <p:sldLayoutId id="2147484849" r:id="rId4"/>
    <p:sldLayoutId id="2147484853" r:id="rId5"/>
    <p:sldLayoutId id="2147484854" r:id="rId6"/>
    <p:sldLayoutId id="2147484855" r:id="rId7"/>
    <p:sldLayoutId id="2147484856" r:id="rId8"/>
    <p:sldLayoutId id="2147484857" r:id="rId9"/>
    <p:sldLayoutId id="2147484858" r:id="rId10"/>
    <p:sldLayoutId id="21474848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432">
          <p15:clr>
            <a:srgbClr val="F26B43"/>
          </p15:clr>
        </p15:guide>
        <p15:guide id="4" pos="724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864">
          <p15:clr>
            <a:srgbClr val="F26B43"/>
          </p15:clr>
        </p15:guide>
        <p15:guide id="7" orient="horz" pos="3456">
          <p15:clr>
            <a:srgbClr val="F26B43"/>
          </p15:clr>
        </p15:guide>
        <p15:guide id="8" orient="horz" pos="3888">
          <p15:clr>
            <a:srgbClr val="F26B43"/>
          </p15:clr>
        </p15:guide>
        <p15:guide id="9" pos="1680">
          <p15:clr>
            <a:srgbClr val="F26B43"/>
          </p15:clr>
        </p15:guide>
        <p15:guide id="10" pos="1824">
          <p15:clr>
            <a:srgbClr val="F26B43"/>
          </p15:clr>
        </p15:guide>
        <p15:guide id="11" pos="2616">
          <p15:clr>
            <a:srgbClr val="F26B43"/>
          </p15:clr>
        </p15:guide>
        <p15:guide id="12" pos="3072">
          <p15:clr>
            <a:srgbClr val="F26B43"/>
          </p15:clr>
        </p15:guide>
        <p15:guide id="13" pos="2760">
          <p15:clr>
            <a:srgbClr val="F26B43"/>
          </p15:clr>
        </p15:guide>
        <p15:guide id="14" pos="3216">
          <p15:clr>
            <a:srgbClr val="F26B43"/>
          </p15:clr>
        </p15:guide>
        <p15:guide id="15" pos="4464">
          <p15:clr>
            <a:srgbClr val="F26B43"/>
          </p15:clr>
        </p15:guide>
        <p15:guide id="16" pos="4608">
          <p15:clr>
            <a:srgbClr val="F26B43"/>
          </p15:clr>
        </p15:guide>
        <p15:guide id="17" pos="4920">
          <p15:clr>
            <a:srgbClr val="F26B43"/>
          </p15:clr>
        </p15:guide>
        <p15:guide id="18" pos="5064">
          <p15:clr>
            <a:srgbClr val="F26B43"/>
          </p15:clr>
        </p15:guide>
        <p15:guide id="19" pos="5856">
          <p15:clr>
            <a:srgbClr val="F26B43"/>
          </p15:clr>
        </p15:guide>
        <p15:guide id="20" pos="6000">
          <p15:clr>
            <a:srgbClr val="F26B43"/>
          </p15:clr>
        </p15:guide>
        <p15:guide id="21" orient="horz" pos="1296">
          <p15:clr>
            <a:srgbClr val="F26B43"/>
          </p15:clr>
        </p15:guide>
        <p15:guide id="22" orient="horz" pos="1728">
          <p15:clr>
            <a:srgbClr val="F26B43"/>
          </p15:clr>
        </p15:guide>
        <p15:guide id="23" pos="3768">
          <p15:clr>
            <a:srgbClr val="F26B43"/>
          </p15:clr>
        </p15:guide>
        <p15:guide id="24" pos="39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BFCD7C-0C79-467A-9369-0675D4B541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5447" y="5466789"/>
            <a:ext cx="3467100" cy="295275"/>
          </a:xfrm>
        </p:spPr>
        <p:txBody>
          <a:bodyPr lIns="0" tIns="45720" rIns="91440" bIns="45720" anchor="t"/>
          <a:lstStyle/>
          <a:p>
            <a:r>
              <a:rPr lang="uk-UA">
                <a:latin typeface="Open Sans"/>
                <a:ea typeface="Open Sans"/>
                <a:cs typeface="Open Sans"/>
              </a:rPr>
              <a:t>Andrii Palchik </a:t>
            </a:r>
            <a:endParaRPr lang="uk-UA" dirty="0" err="1"/>
          </a:p>
          <a:p>
            <a:r>
              <a:rPr lang="uk-UA">
                <a:latin typeface="Open Sans"/>
                <a:ea typeface="Open Sans"/>
                <a:cs typeface="Open Sans"/>
              </a:rPr>
              <a:t>December 2021</a:t>
            </a:r>
            <a:endParaRPr lang="uk-U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314A52-F715-4894-9739-384FC3085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91" y="542481"/>
            <a:ext cx="10176501" cy="246966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r>
              <a:rPr lang="en-US" sz="6000" dirty="0">
                <a:latin typeface="Proxima Nova Black"/>
              </a:rPr>
              <a:t>Migrations in Ruby on Rails</a:t>
            </a:r>
          </a:p>
        </p:txBody>
      </p:sp>
    </p:spTree>
    <p:extLst>
      <p:ext uri="{BB962C8B-B14F-4D97-AF65-F5344CB8AC3E}">
        <p14:creationId xmlns:p14="http://schemas.microsoft.com/office/powerpoint/2010/main" val="40011932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C879ED0-FB0F-496C-A28D-E63CA7AC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224" y="452719"/>
            <a:ext cx="10363200" cy="685800"/>
          </a:xfrm>
        </p:spPr>
        <p:txBody>
          <a:bodyPr lIns="0" tIns="45720" rIns="91440" bIns="45720" anchor="t"/>
          <a:lstStyle/>
          <a:p>
            <a:r>
              <a:rPr lang="uk-UA" noProof="1"/>
              <a:t>Migration methods</a:t>
            </a:r>
          </a:p>
        </p:txBody>
      </p:sp>
      <p:pic>
        <p:nvPicPr>
          <p:cNvPr id="2" name="Рисунок 2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EF5560C1-3071-49C8-87E4-0EECA3003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636" y="1324988"/>
            <a:ext cx="5791200" cy="2863319"/>
          </a:xfrm>
          <a:prstGeom prst="rect">
            <a:avLst/>
          </a:prstGeom>
        </p:spPr>
      </p:pic>
      <p:sp>
        <p:nvSpPr>
          <p:cNvPr id="14" name="Shape 100">
            <a:extLst>
              <a:ext uri="{FF2B5EF4-FFF2-40B4-BE49-F238E27FC236}">
                <a16:creationId xmlns:a16="http://schemas.microsoft.com/office/drawing/2014/main" id="{B32A4E2A-FEC7-4DC8-A735-E5F75AA8364F}"/>
              </a:ext>
            </a:extLst>
          </p:cNvPr>
          <p:cNvSpPr txBox="1">
            <a:spLocks noGrp="1"/>
          </p:cNvSpPr>
          <p:nvPr/>
        </p:nvSpPr>
        <p:spPr>
          <a:xfrm>
            <a:off x="574442" y="3712663"/>
            <a:ext cx="3408142" cy="1514628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651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52380"/>
              <a:buFont typeface="Tahoma"/>
              <a:buChar char="•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1pPr>
            <a:lvl2pPr marL="5080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61111"/>
              <a:buFont typeface="Tahoma"/>
              <a:buChar char="▪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2pPr>
            <a:lvl3pPr marL="8509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3333"/>
              <a:buFont typeface="Tahoma"/>
              <a:buChar char="-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3pPr>
            <a:lvl4pPr marL="11938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8571"/>
              <a:buFont typeface="Tahoma"/>
              <a:buChar char="▪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4pPr>
            <a:lvl5pPr marL="15367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5pPr>
            <a:lvl6pPr marL="18796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6pPr>
            <a:lvl7pPr marL="22225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7pPr>
            <a:lvl8pPr marL="25654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8pPr>
            <a:lvl9pPr marL="29083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9pPr>
          </a:lstStyle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Add and Remove Columns: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dirty="0" err="1">
                <a:solidFill>
                  <a:schemeClr val="tx1"/>
                </a:solidFill>
              </a:rPr>
              <a:t>Add</a:t>
            </a:r>
            <a:r>
              <a:rPr lang="en" dirty="0" err="1">
                <a:solidFill>
                  <a:srgbClr val="F4AB0A"/>
                </a:solidFill>
              </a:rPr>
              <a:t>XXX</a:t>
            </a:r>
            <a:r>
              <a:rPr lang="en" dirty="0" err="1">
                <a:solidFill>
                  <a:schemeClr val="tx1"/>
                </a:solidFill>
              </a:rPr>
              <a:t>to</a:t>
            </a:r>
            <a:r>
              <a:rPr lang="en" dirty="0" err="1">
                <a:solidFill>
                  <a:srgbClr val="FFC000"/>
                </a:solidFill>
              </a:rPr>
              <a:t>YYY</a:t>
            </a:r>
            <a:endParaRPr lang="en">
              <a:solidFill>
                <a:srgbClr val="FFC000"/>
              </a:solidFill>
            </a:endParaRP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dirty="0" err="1">
                <a:solidFill>
                  <a:schemeClr val="tx1"/>
                </a:solidFill>
              </a:rPr>
              <a:t>Remove</a:t>
            </a:r>
            <a:r>
              <a:rPr lang="en" dirty="0" err="1">
                <a:solidFill>
                  <a:srgbClr val="FFC000"/>
                </a:solidFill>
              </a:rPr>
              <a:t>XXX</a:t>
            </a:r>
            <a:r>
              <a:rPr lang="en" dirty="0" err="1">
                <a:solidFill>
                  <a:schemeClr val="tx1"/>
                </a:solidFill>
              </a:rPr>
              <a:t>From</a:t>
            </a:r>
            <a:r>
              <a:rPr lang="en" dirty="0" err="1">
                <a:solidFill>
                  <a:srgbClr val="FFC000"/>
                </a:solidFill>
              </a:rPr>
              <a:t>YYY</a:t>
            </a:r>
            <a:endParaRPr lang="en">
              <a:solidFill>
                <a:srgbClr val="FFC000"/>
              </a:solidFill>
            </a:endParaRPr>
          </a:p>
        </p:txBody>
      </p:sp>
      <p:sp>
        <p:nvSpPr>
          <p:cNvPr id="15" name="Shape 101">
            <a:extLst>
              <a:ext uri="{FF2B5EF4-FFF2-40B4-BE49-F238E27FC236}">
                <a16:creationId xmlns:a16="http://schemas.microsoft.com/office/drawing/2014/main" id="{AB061AC2-D574-4968-893A-71E647731A8C}"/>
              </a:ext>
            </a:extLst>
          </p:cNvPr>
          <p:cNvSpPr txBox="1"/>
          <p:nvPr/>
        </p:nvSpPr>
        <p:spPr>
          <a:xfrm>
            <a:off x="710368" y="5231185"/>
            <a:ext cx="6029399" cy="394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lvl="0" rtl="0">
              <a:spcBef>
                <a:spcPts val="0"/>
              </a:spcBef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rails g migration </a:t>
            </a:r>
            <a:r>
              <a:rPr lang="en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Add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Short</a:t>
            </a:r>
            <a:r>
              <a:rPr lang="en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s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short:text</a:t>
            </a:r>
          </a:p>
        </p:txBody>
      </p:sp>
      <p:sp>
        <p:nvSpPr>
          <p:cNvPr id="16" name="Shape 102">
            <a:extLst>
              <a:ext uri="{FF2B5EF4-FFF2-40B4-BE49-F238E27FC236}">
                <a16:creationId xmlns:a16="http://schemas.microsoft.com/office/drawing/2014/main" id="{A60F1C7C-8D51-4799-94F6-DC1FAABDD39A}"/>
              </a:ext>
            </a:extLst>
          </p:cNvPr>
          <p:cNvSpPr txBox="1"/>
          <p:nvPr/>
        </p:nvSpPr>
        <p:spPr>
          <a:xfrm>
            <a:off x="710368" y="5916185"/>
            <a:ext cx="6029399" cy="394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lvl="0" rtl="0">
              <a:spcBef>
                <a:spcPts val="0"/>
              </a:spcBef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rails g migration </a:t>
            </a:r>
            <a:r>
              <a:rPr lang="en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Remove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Short</a:t>
            </a:r>
            <a:r>
              <a:rPr lang="en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rPr lang="en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s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short:text</a:t>
            </a:r>
          </a:p>
        </p:txBody>
      </p:sp>
      <p:sp>
        <p:nvSpPr>
          <p:cNvPr id="17" name="Shape 147">
            <a:extLst>
              <a:ext uri="{FF2B5EF4-FFF2-40B4-BE49-F238E27FC236}">
                <a16:creationId xmlns:a16="http://schemas.microsoft.com/office/drawing/2014/main" id="{D5847741-DDAD-4B00-8BD8-A141F02B875E}"/>
              </a:ext>
            </a:extLst>
          </p:cNvPr>
          <p:cNvSpPr txBox="1"/>
          <p:nvPr/>
        </p:nvSpPr>
        <p:spPr>
          <a:xfrm>
            <a:off x="9592183" y="1229994"/>
            <a:ext cx="2119800" cy="29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57200" lvl="0" indent="-228600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Tahoma"/>
            </a:pPr>
            <a:r>
              <a:rPr lang="en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drop_table</a:t>
            </a:r>
            <a:endParaRPr lang="en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lvl="0" indent="-228600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Tahoma"/>
            </a:pPr>
            <a:r>
              <a:rPr lang="en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enable_extension</a:t>
            </a:r>
            <a:endParaRPr lang="en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lvl="0" indent="-228600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Tahoma"/>
            </a:pPr>
            <a:r>
              <a:rPr lang="en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remove_column</a:t>
            </a:r>
            <a:endParaRPr lang="en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lvl="0" indent="-228600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Tahoma"/>
            </a:pPr>
            <a:r>
              <a:rPr lang="en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remove_foreign_key</a:t>
            </a:r>
            <a:endParaRPr lang="en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lvl="0" indent="-228600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Tahoma"/>
            </a:pPr>
            <a:r>
              <a:rPr lang="en" dirty="0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remove_index</a:t>
            </a:r>
            <a:endParaRPr lang="en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lvl="0" indent="-228600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Tahoma"/>
            </a:pPr>
            <a:r>
              <a:rPr lang="en" dirty="0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remove_reference</a:t>
            </a:r>
            <a:endParaRPr lang="en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lvl="0" indent="-228600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Tahoma"/>
            </a:pPr>
            <a:r>
              <a:rPr lang="en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remove_timestamps</a:t>
            </a:r>
            <a:endParaRPr lang="en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lvl="0" indent="-228600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Tahoma"/>
            </a:pPr>
            <a:r>
              <a:rPr lang="en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rename_column</a:t>
            </a:r>
            <a:endParaRPr lang="en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lvl="0" indent="-228600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Tahoma"/>
            </a:pPr>
            <a:r>
              <a:rPr lang="en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rename_index</a:t>
            </a:r>
            <a:endParaRPr lang="en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lvl="0" indent="-228600" rtl="0">
              <a:lnSpc>
                <a:spcPct val="9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Tahoma"/>
            </a:pPr>
            <a:r>
              <a:rPr lang="en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rename_table</a:t>
            </a:r>
            <a:endParaRPr lang="en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165100" indent="-63500" rtl="0">
              <a:lnSpc>
                <a:spcPct val="90000"/>
              </a:lnSpc>
              <a:spcBef>
                <a:spcPts val="800"/>
              </a:spcBef>
              <a:buNone/>
            </a:pPr>
            <a:endParaRPr sz="1700">
              <a:solidFill>
                <a:schemeClr val="dk1"/>
              </a:solidFill>
              <a:latin typeface="Tahoma"/>
              <a:ea typeface="Tahoma"/>
              <a:cs typeface="Tahoma"/>
              <a:sym typeface="Tahoma"/>
            </a:endParaRPr>
          </a:p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71625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C879ED0-FB0F-496C-A28D-E63CA7AC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188" y="398930"/>
            <a:ext cx="10820400" cy="685800"/>
          </a:xfrm>
        </p:spPr>
        <p:txBody>
          <a:bodyPr lIns="0" tIns="45720" rIns="91440" bIns="45720" anchor="t"/>
          <a:lstStyle/>
          <a:p>
            <a:r>
              <a:rPr lang="uk-UA" noProof="1"/>
              <a:t>Migration methods</a:t>
            </a:r>
          </a:p>
        </p:txBody>
      </p:sp>
      <p:pic>
        <p:nvPicPr>
          <p:cNvPr id="2" name="Рисунок 2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77D7FA13-EF12-4E23-84CF-10805740E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424" y="1255354"/>
            <a:ext cx="6320117" cy="4894138"/>
          </a:xfrm>
          <a:prstGeom prst="rect">
            <a:avLst/>
          </a:prstGeom>
        </p:spPr>
      </p:pic>
      <p:sp>
        <p:nvSpPr>
          <p:cNvPr id="14" name="Shape 201">
            <a:extLst>
              <a:ext uri="{FF2B5EF4-FFF2-40B4-BE49-F238E27FC236}">
                <a16:creationId xmlns:a16="http://schemas.microsoft.com/office/drawing/2014/main" id="{B3BFAD78-3E81-4575-B74C-F6E27F10FD85}"/>
              </a:ext>
            </a:extLst>
          </p:cNvPr>
          <p:cNvSpPr txBox="1">
            <a:spLocks noGrp="1"/>
          </p:cNvSpPr>
          <p:nvPr/>
        </p:nvSpPr>
        <p:spPr>
          <a:xfrm>
            <a:off x="7602771" y="1211509"/>
            <a:ext cx="2430599" cy="7344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651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52380"/>
              <a:buFont typeface="Tahoma"/>
              <a:buChar char="•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1pPr>
            <a:lvl2pPr marL="5080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61111"/>
              <a:buFont typeface="Tahoma"/>
              <a:buChar char="▪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2pPr>
            <a:lvl3pPr marL="8509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3333"/>
              <a:buFont typeface="Tahoma"/>
              <a:buChar char="-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3pPr>
            <a:lvl4pPr marL="11938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8571"/>
              <a:buFont typeface="Tahoma"/>
              <a:buChar char="▪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4pPr>
            <a:lvl5pPr marL="15367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5pPr>
            <a:lvl6pPr marL="18796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6pPr>
            <a:lvl7pPr marL="22225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7pPr>
            <a:lvl8pPr marL="25654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8pPr>
            <a:lvl9pPr marL="29083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 dirty="0">
                <a:solidFill>
                  <a:schemeClr val="tx1"/>
                </a:solidFill>
              </a:rPr>
              <a:t>Init app database: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203">
            <a:extLst>
              <a:ext uri="{FF2B5EF4-FFF2-40B4-BE49-F238E27FC236}">
                <a16:creationId xmlns:a16="http://schemas.microsoft.com/office/drawing/2014/main" id="{6C9CE8A6-0EB7-43E0-B6BE-F6C5E2413286}"/>
              </a:ext>
            </a:extLst>
          </p:cNvPr>
          <p:cNvSpPr txBox="1"/>
          <p:nvPr/>
        </p:nvSpPr>
        <p:spPr>
          <a:xfrm>
            <a:off x="7765596" y="1826610"/>
            <a:ext cx="3031799" cy="16101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  rails </a:t>
            </a: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db:setup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 </a:t>
            </a:r>
            <a:endParaRPr lang="en">
              <a:latin typeface="Courier New"/>
              <a:ea typeface="Courier New"/>
              <a:cs typeface="Courier New"/>
              <a:sym typeface="Courier New"/>
            </a:endParaRPr>
          </a:p>
          <a:p>
            <a:pPr rtl="0">
              <a:spcBef>
                <a:spcPts val="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228600" rtl="0">
              <a:spcBef>
                <a:spcPts val="0"/>
              </a:spcBef>
              <a:buFont typeface="Courier New"/>
              <a:buAutoNum type="arabicPeriod"/>
            </a:pP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db:create</a:t>
            </a:r>
            <a:endParaRPr lang="en" dirty="0" err="1">
              <a:latin typeface="Courier New"/>
              <a:ea typeface="Courier New"/>
              <a:cs typeface="Courier New"/>
            </a:endParaRPr>
          </a:p>
          <a:p>
            <a:pPr marL="457200" lvl="0" indent="-228600" rtl="0">
              <a:spcBef>
                <a:spcPts val="0"/>
              </a:spcBef>
              <a:buFont typeface="Courier New"/>
              <a:buAutoNum type="arabicPeriod"/>
            </a:pP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db:schema:load</a:t>
            </a:r>
            <a:endParaRPr lang="en" dirty="0" err="1">
              <a:latin typeface="Courier New"/>
              <a:ea typeface="Courier New"/>
              <a:cs typeface="Courier New"/>
            </a:endParaRPr>
          </a:p>
          <a:p>
            <a:pPr marL="457200" lvl="0" indent="-228600" rtl="0">
              <a:spcBef>
                <a:spcPts val="0"/>
              </a:spcBef>
              <a:buFont typeface="Courier New"/>
              <a:buAutoNum type="arabicPeriod"/>
            </a:pP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db:seed</a:t>
            </a:r>
            <a:endParaRPr lang="en" dirty="0" err="1">
              <a:latin typeface="Courier New"/>
              <a:ea typeface="Courier New"/>
              <a:cs typeface="Courier New"/>
            </a:endParaRPr>
          </a:p>
          <a:p>
            <a:pPr>
              <a:spcBef>
                <a:spcPts val="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" name="Shape 204">
            <a:extLst>
              <a:ext uri="{FF2B5EF4-FFF2-40B4-BE49-F238E27FC236}">
                <a16:creationId xmlns:a16="http://schemas.microsoft.com/office/drawing/2014/main" id="{6A9FC571-3488-43E6-9609-4AA2E124BA60}"/>
              </a:ext>
            </a:extLst>
          </p:cNvPr>
          <p:cNvSpPr txBox="1"/>
          <p:nvPr/>
        </p:nvSpPr>
        <p:spPr>
          <a:xfrm>
            <a:off x="7764344" y="3897457"/>
            <a:ext cx="3031799" cy="16101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  rails </a:t>
            </a: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db:reset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 </a:t>
            </a:r>
            <a:endParaRPr lang="uk-UA"/>
          </a:p>
          <a:p>
            <a:pPr lvl="0" rtl="0">
              <a:spcBef>
                <a:spcPts val="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228600" rtl="0">
              <a:spcBef>
                <a:spcPts val="0"/>
              </a:spcBef>
              <a:buFont typeface="Courier New"/>
              <a:buAutoNum type="arabicPeriod"/>
            </a:pP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db:drop</a:t>
            </a:r>
            <a:endParaRPr lang="en" dirty="0" err="1">
              <a:latin typeface="Courier New"/>
              <a:ea typeface="Courier New"/>
              <a:cs typeface="Courier New"/>
            </a:endParaRPr>
          </a:p>
          <a:p>
            <a:pPr marL="457200" lvl="0" indent="-228600" rtl="0">
              <a:spcBef>
                <a:spcPts val="0"/>
              </a:spcBef>
              <a:buFont typeface="Courier New"/>
              <a:buAutoNum type="arabicPeriod"/>
            </a:pP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db:setup</a:t>
            </a:r>
            <a:endParaRPr lang="en" dirty="0" err="1">
              <a:latin typeface="Courier New"/>
              <a:ea typeface="Courier New"/>
              <a:cs typeface="Courier New"/>
            </a:endParaRPr>
          </a:p>
          <a:p>
            <a:pPr lvl="0" rtl="0">
              <a:spcBef>
                <a:spcPts val="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116843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C879ED0-FB0F-496C-A28D-E63CA7AC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188" y="398930"/>
            <a:ext cx="10820400" cy="685800"/>
          </a:xfrm>
        </p:spPr>
        <p:txBody>
          <a:bodyPr lIns="0" tIns="45720" rIns="91440" bIns="45720" anchor="t"/>
          <a:lstStyle/>
          <a:p>
            <a:r>
              <a:rPr lang="en" noProof="1">
                <a:latin typeface="Proxima Nova Black"/>
              </a:rPr>
              <a:t>Best practices</a:t>
            </a:r>
            <a:endParaRPr lang="uk-UA" dirty="0"/>
          </a:p>
        </p:txBody>
      </p:sp>
      <p:sp>
        <p:nvSpPr>
          <p:cNvPr id="4" name="Shape 223">
            <a:extLst>
              <a:ext uri="{FF2B5EF4-FFF2-40B4-BE49-F238E27FC236}">
                <a16:creationId xmlns:a16="http://schemas.microsoft.com/office/drawing/2014/main" id="{FF04E141-B1DF-450D-9FED-123F343BD30D}"/>
              </a:ext>
            </a:extLst>
          </p:cNvPr>
          <p:cNvSpPr txBox="1">
            <a:spLocks noGrp="1"/>
          </p:cNvSpPr>
          <p:nvPr/>
        </p:nvSpPr>
        <p:spPr>
          <a:xfrm>
            <a:off x="583399" y="1077037"/>
            <a:ext cx="9349111" cy="5350411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651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52380"/>
              <a:buFont typeface="Tahoma"/>
              <a:buChar char="•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1pPr>
            <a:lvl2pPr marL="5080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61111"/>
              <a:buFont typeface="Tahoma"/>
              <a:buChar char="▪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2pPr>
            <a:lvl3pPr marL="8509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3333"/>
              <a:buFont typeface="Tahoma"/>
              <a:buChar char="-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3pPr>
            <a:lvl4pPr marL="11938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8571"/>
              <a:buFont typeface="Tahoma"/>
              <a:buChar char="▪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4pPr>
            <a:lvl5pPr marL="15367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5pPr>
            <a:lvl6pPr marL="18796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6pPr>
            <a:lvl7pPr marL="22225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7pPr>
            <a:lvl8pPr marL="25654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8pPr>
            <a:lvl9pPr marL="29083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9pPr>
          </a:lstStyle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 dirty="0">
                <a:solidFill>
                  <a:schemeClr val="tx1"/>
                </a:solidFill>
              </a:rPr>
              <a:t>“...developers should not be afraid to clear out the old migrations directory, dump a new schema, and continue on from there...”;</a:t>
            </a:r>
            <a:endParaRPr lang="uk-UA"/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 dirty="0">
                <a:solidFill>
                  <a:schemeClr val="tx1"/>
                </a:solidFill>
              </a:rPr>
              <a:t>Never have data only migrations, or migration that change existing data;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 dirty="0">
                <a:solidFill>
                  <a:schemeClr val="tx1"/>
                </a:solidFill>
              </a:rPr>
              <a:t>Keep the </a:t>
            </a:r>
            <a:r>
              <a:rPr lang="en" sz="2000" dirty="0" err="1">
                <a:solidFill>
                  <a:schemeClr val="tx1"/>
                </a:solidFill>
              </a:rPr>
              <a:t>schema.rb</a:t>
            </a:r>
            <a:r>
              <a:rPr lang="en" sz="2000" dirty="0">
                <a:solidFill>
                  <a:schemeClr val="tx1"/>
                </a:solidFill>
              </a:rPr>
              <a:t> (or </a:t>
            </a:r>
            <a:r>
              <a:rPr lang="en" sz="2000" dirty="0" err="1">
                <a:solidFill>
                  <a:schemeClr val="tx1"/>
                </a:solidFill>
              </a:rPr>
              <a:t>structure.sql</a:t>
            </a:r>
            <a:r>
              <a:rPr lang="en" sz="2000" dirty="0">
                <a:solidFill>
                  <a:schemeClr val="tx1"/>
                </a:solidFill>
              </a:rPr>
              <a:t>) under version control;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 dirty="0">
                <a:solidFill>
                  <a:schemeClr val="tx1"/>
                </a:solidFill>
              </a:rPr>
              <a:t>Use rails </a:t>
            </a:r>
            <a:r>
              <a:rPr lang="en" sz="2000" dirty="0" err="1">
                <a:solidFill>
                  <a:schemeClr val="tx1"/>
                </a:solidFill>
              </a:rPr>
              <a:t>db:schema:load</a:t>
            </a:r>
            <a:r>
              <a:rPr lang="en" sz="2000" dirty="0">
                <a:solidFill>
                  <a:schemeClr val="tx1"/>
                </a:solidFill>
              </a:rPr>
              <a:t> instead of rails </a:t>
            </a:r>
            <a:r>
              <a:rPr lang="en" sz="2000" dirty="0" err="1">
                <a:solidFill>
                  <a:schemeClr val="tx1"/>
                </a:solidFill>
              </a:rPr>
              <a:t>db:migrate</a:t>
            </a:r>
            <a:r>
              <a:rPr lang="en" sz="2000" dirty="0">
                <a:solidFill>
                  <a:schemeClr val="tx1"/>
                </a:solidFill>
              </a:rPr>
              <a:t> to initialize an empty database;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 dirty="0">
                <a:solidFill>
                  <a:schemeClr val="tx1"/>
                </a:solidFill>
              </a:rPr>
              <a:t>When writing constructive migrations (adding tables or columns), use the change method instead of up and down methods;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 dirty="0">
                <a:solidFill>
                  <a:schemeClr val="tx1"/>
                </a:solidFill>
              </a:rPr>
              <a:t>Enforce default values in the migrations themselves instead of in the application layer;</a:t>
            </a:r>
          </a:p>
          <a:p>
            <a:pPr marL="457200" lvl="0" indent="-2286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2000" dirty="0">
                <a:solidFill>
                  <a:schemeClr val="tx1"/>
                </a:solidFill>
              </a:rPr>
              <a:t>Atomic changes;</a:t>
            </a:r>
          </a:p>
        </p:txBody>
      </p:sp>
    </p:spTree>
    <p:extLst>
      <p:ext uri="{BB962C8B-B14F-4D97-AF65-F5344CB8AC3E}">
        <p14:creationId xmlns:p14="http://schemas.microsoft.com/office/powerpoint/2010/main" val="395752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35758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26BA086-93B2-44A2-8B1B-22E693D2A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45720" rIns="91440" bIns="45720" anchor="t"/>
          <a:lstStyle/>
          <a:p>
            <a:r>
              <a:rPr lang="en" dirty="0">
                <a:latin typeface="Proxima Nova Black"/>
              </a:rPr>
              <a:t>Database migrations in Ruby on Rails</a:t>
            </a:r>
          </a:p>
        </p:txBody>
      </p:sp>
      <p:pic>
        <p:nvPicPr>
          <p:cNvPr id="2" name="Рисунок 2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DE966E1B-ACF8-467A-AB3C-DF7CF9C01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58" y="2402870"/>
            <a:ext cx="4823011" cy="25991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8D0504-2888-49C7-90B9-EB3640650212}"/>
              </a:ext>
            </a:extLst>
          </p:cNvPr>
          <p:cNvSpPr txBox="1"/>
          <p:nvPr/>
        </p:nvSpPr>
        <p:spPr>
          <a:xfrm>
            <a:off x="690282" y="193637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171B65"/>
                </a:solidFill>
                <a:latin typeface="Tahoma"/>
                <a:ea typeface="Tahoma"/>
                <a:cs typeface="Tahoma"/>
              </a:rPr>
              <a:t>Migrations are classes:</a:t>
            </a:r>
            <a:r>
              <a:rPr lang="en-US" dirty="0">
                <a:latin typeface="Tahoma"/>
                <a:ea typeface="Tahoma"/>
                <a:cs typeface="Tahoma"/>
              </a:rPr>
              <a:t>​</a:t>
            </a:r>
            <a:endParaRPr lang="en-US" dirty="0"/>
          </a:p>
        </p:txBody>
      </p:sp>
      <p:pic>
        <p:nvPicPr>
          <p:cNvPr id="8" name="Shape 59">
            <a:extLst>
              <a:ext uri="{FF2B5EF4-FFF2-40B4-BE49-F238E27FC236}">
                <a16:creationId xmlns:a16="http://schemas.microsoft.com/office/drawing/2014/main" id="{F74E3596-CF0A-4CF0-A50C-DEE7CB082A6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5542" y="3199785"/>
            <a:ext cx="3226180" cy="2638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Рисунок 4" descr="Зображення, що містить текст, зебра, надворі&#10;&#10;Опис створено автоматично">
            <a:extLst>
              <a:ext uri="{FF2B5EF4-FFF2-40B4-BE49-F238E27FC236}">
                <a16:creationId xmlns:a16="http://schemas.microsoft.com/office/drawing/2014/main" id="{68508707-2A0E-4DE7-BDBA-D7F638A7F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0494" y="1859689"/>
            <a:ext cx="2743200" cy="22959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164C69-907C-4ED0-A9C9-037CAFB19181}"/>
              </a:ext>
            </a:extLst>
          </p:cNvPr>
          <p:cNvSpPr txBox="1"/>
          <p:nvPr/>
        </p:nvSpPr>
        <p:spPr>
          <a:xfrm>
            <a:off x="762000" y="5253318"/>
            <a:ext cx="7270376" cy="11695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171B65"/>
                </a:solidFill>
                <a:latin typeface="Tahoma"/>
                <a:cs typeface="Segoe UI"/>
              </a:rPr>
              <a:t>In software engineering, schema migration (also database migration, database change ​</a:t>
            </a:r>
            <a:endParaRPr lang="en-US" sz="1400" dirty="0">
              <a:solidFill>
                <a:srgbClr val="171B65"/>
              </a:solidFill>
              <a:latin typeface="Tahoma"/>
              <a:ea typeface="Tahoma"/>
              <a:cs typeface="Segoe UI"/>
            </a:endParaRPr>
          </a:p>
          <a:p>
            <a:r>
              <a:rPr lang="en-US" sz="1400" dirty="0">
                <a:solidFill>
                  <a:srgbClr val="171B65"/>
                </a:solidFill>
                <a:latin typeface="Tahoma"/>
                <a:cs typeface="Segoe UI"/>
              </a:rPr>
              <a:t>management) refers to the management of incremental, reversible changes to ​</a:t>
            </a:r>
            <a:endParaRPr lang="en-US" sz="1400" dirty="0">
              <a:solidFill>
                <a:srgbClr val="171B65"/>
              </a:solidFill>
              <a:latin typeface="Tahoma"/>
              <a:ea typeface="Tahoma"/>
              <a:cs typeface="Segoe UI"/>
            </a:endParaRPr>
          </a:p>
          <a:p>
            <a:r>
              <a:rPr lang="en-US" sz="1400" b="1" dirty="0">
                <a:solidFill>
                  <a:srgbClr val="171B65"/>
                </a:solidFill>
                <a:latin typeface="Tahoma"/>
                <a:cs typeface="Segoe UI"/>
              </a:rPr>
              <a:t>relational database schemas</a:t>
            </a:r>
            <a:r>
              <a:rPr lang="en-US" sz="1400" dirty="0">
                <a:solidFill>
                  <a:srgbClr val="171B65"/>
                </a:solidFill>
                <a:latin typeface="Tahoma"/>
                <a:cs typeface="Segoe UI"/>
              </a:rPr>
              <a:t>. A schema migration is performed on a database ​</a:t>
            </a:r>
            <a:endParaRPr lang="en-US" sz="1400" dirty="0">
              <a:solidFill>
                <a:srgbClr val="171B65"/>
              </a:solidFill>
              <a:latin typeface="Tahoma"/>
              <a:ea typeface="Tahoma"/>
              <a:cs typeface="Segoe UI"/>
            </a:endParaRPr>
          </a:p>
          <a:p>
            <a:r>
              <a:rPr lang="en-US" sz="1400" dirty="0">
                <a:solidFill>
                  <a:srgbClr val="171B65"/>
                </a:solidFill>
                <a:latin typeface="Tahoma"/>
                <a:cs typeface="Segoe UI"/>
              </a:rPr>
              <a:t>whenever it is necessary to update or revert that database's schema to some newer or ​</a:t>
            </a:r>
            <a:endParaRPr lang="en-US" sz="1400" dirty="0">
              <a:solidFill>
                <a:srgbClr val="171B65"/>
              </a:solidFill>
              <a:latin typeface="Tahoma"/>
              <a:ea typeface="Tahoma"/>
              <a:cs typeface="Segoe UI"/>
            </a:endParaRPr>
          </a:p>
          <a:p>
            <a:r>
              <a:rPr lang="en-US" sz="1400" dirty="0">
                <a:solidFill>
                  <a:srgbClr val="171B65"/>
                </a:solidFill>
                <a:latin typeface="Tahoma"/>
                <a:cs typeface="Segoe UI"/>
              </a:rPr>
              <a:t>older version.​</a:t>
            </a:r>
            <a:endParaRPr lang="en-US" sz="1400" dirty="0">
              <a:solidFill>
                <a:srgbClr val="171B65"/>
              </a:solidFill>
              <a:latin typeface="Tahoma"/>
              <a:ea typeface="Tahoma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759534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E6F92B3-0A64-344F-AACB-4E6E187DC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07895"/>
            <a:ext cx="10820400" cy="685800"/>
          </a:xfrm>
        </p:spPr>
        <p:txBody>
          <a:bodyPr lIns="0" tIns="45720" rIns="91440" bIns="45720" anchor="t"/>
          <a:lstStyle/>
          <a:p>
            <a:r>
              <a:rPr lang="en" dirty="0">
                <a:latin typeface="Proxima Nova Black"/>
              </a:rPr>
              <a:t>Database migrations in Ruby on Rails</a:t>
            </a:r>
            <a:endParaRPr lang="en-US" dirty="0">
              <a:latin typeface="Proxima Nova Black"/>
            </a:endParaRPr>
          </a:p>
          <a:p>
            <a:endParaRPr lang="en-US" dirty="0"/>
          </a:p>
        </p:txBody>
      </p:sp>
      <p:pic>
        <p:nvPicPr>
          <p:cNvPr id="2" name="Рисунок 2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C0072FEE-39AE-4005-B510-AF5C41A7F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47" y="1326717"/>
            <a:ext cx="7297270" cy="47424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74E9B1-FDE5-4259-8D8D-C79811F8CC13}"/>
              </a:ext>
            </a:extLst>
          </p:cNvPr>
          <p:cNvSpPr txBox="1"/>
          <p:nvPr/>
        </p:nvSpPr>
        <p:spPr>
          <a:xfrm>
            <a:off x="8444752" y="1255059"/>
            <a:ext cx="2904564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ahoma"/>
                <a:cs typeface="Segoe UI"/>
              </a:rPr>
              <a:t>Migrations are a feature of Active Record that allows you to evolve your database schema over time. ​</a:t>
            </a:r>
            <a:endParaRPr lang="en-US" dirty="0">
              <a:latin typeface="Tahoma"/>
              <a:ea typeface="Tahoma"/>
              <a:cs typeface="Segoe UI"/>
            </a:endParaRPr>
          </a:p>
          <a:p>
            <a:endParaRPr lang="en-US" dirty="0">
              <a:latin typeface="Tahoma"/>
              <a:cs typeface="Segoe UI"/>
            </a:endParaRPr>
          </a:p>
          <a:p>
            <a:r>
              <a:rPr lang="en-US" dirty="0">
                <a:latin typeface="Tahoma"/>
                <a:cs typeface="Segoe UI"/>
              </a:rPr>
              <a:t>Rather than write schema modifications in pure SQL, migrations allow you to use an easy Ruby DSL to ​</a:t>
            </a:r>
            <a:endParaRPr lang="en-US" dirty="0">
              <a:latin typeface="Tahoma"/>
              <a:ea typeface="Tahoma"/>
              <a:cs typeface="Segoe UI"/>
            </a:endParaRPr>
          </a:p>
          <a:p>
            <a:r>
              <a:rPr lang="en-US" dirty="0">
                <a:latin typeface="Tahoma"/>
                <a:cs typeface="Segoe UI"/>
              </a:rPr>
              <a:t>describe changes to your tables.​</a:t>
            </a:r>
            <a:endParaRPr lang="en-US" dirty="0">
              <a:latin typeface="Tahoma"/>
              <a:ea typeface="Tahoma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801574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236E6E-CCA1-48F4-8FC1-2690E5DA5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835" y="443754"/>
            <a:ext cx="10820400" cy="685800"/>
          </a:xfrm>
        </p:spPr>
        <p:txBody>
          <a:bodyPr lIns="0" tIns="45720" rIns="91440" bIns="45720" anchor="t"/>
          <a:lstStyle/>
          <a:p>
            <a:r>
              <a:rPr lang="en" dirty="0"/>
              <a:t>Database migrations in Ruby on Rails</a:t>
            </a:r>
            <a:endParaRPr lang="uk-UA" dirty="0"/>
          </a:p>
        </p:txBody>
      </p:sp>
      <p:pic>
        <p:nvPicPr>
          <p:cNvPr id="2" name="Рисунок 2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75D5B3DC-7B59-46D7-9A9A-FF2BFD349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42" y="1508263"/>
            <a:ext cx="6938682" cy="4728980"/>
          </a:xfrm>
          <a:prstGeom prst="rect">
            <a:avLst/>
          </a:prstGeom>
        </p:spPr>
      </p:pic>
      <p:pic>
        <p:nvPicPr>
          <p:cNvPr id="3" name="Рисунок 5" descr="Зображення, що містить текст, екран&#10;&#10;Опис створено автоматично">
            <a:extLst>
              <a:ext uri="{FF2B5EF4-FFF2-40B4-BE49-F238E27FC236}">
                <a16:creationId xmlns:a16="http://schemas.microsoft.com/office/drawing/2014/main" id="{254E943E-D723-41E4-A3BA-B9429B231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3082" y="1507919"/>
            <a:ext cx="3989294" cy="2040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036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9B3B0FC-3F87-4318-A857-A0F462CAF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506507"/>
            <a:ext cx="10820400" cy="685800"/>
          </a:xfrm>
        </p:spPr>
        <p:txBody>
          <a:bodyPr lIns="0" tIns="45720" rIns="91440" bIns="45720" anchor="t"/>
          <a:lstStyle/>
          <a:p>
            <a:r>
              <a:rPr lang="uk-UA" noProof="1"/>
              <a:t>Creating migrations</a:t>
            </a:r>
          </a:p>
        </p:txBody>
      </p:sp>
      <p:sp>
        <p:nvSpPr>
          <p:cNvPr id="8" name="Shape 90">
            <a:extLst>
              <a:ext uri="{FF2B5EF4-FFF2-40B4-BE49-F238E27FC236}">
                <a16:creationId xmlns:a16="http://schemas.microsoft.com/office/drawing/2014/main" id="{4885B292-0040-4CB9-9804-2976432E9268}"/>
              </a:ext>
            </a:extLst>
          </p:cNvPr>
          <p:cNvSpPr txBox="1"/>
          <p:nvPr/>
        </p:nvSpPr>
        <p:spPr>
          <a:xfrm>
            <a:off x="664829" y="2430154"/>
            <a:ext cx="5859069" cy="394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rtl="0">
              <a:spcBef>
                <a:spcPts val="0"/>
              </a:spcBef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rails g model Product name:string description:text</a:t>
            </a:r>
          </a:p>
          <a:p>
            <a:pPr rtl="0">
              <a:spcBef>
                <a:spcPts val="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rtl="0">
              <a:spcBef>
                <a:spcPts val="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rtl="0">
              <a:spcBef>
                <a:spcPts val="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spcBef>
                <a:spcPts val="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" name="Shape 91">
            <a:extLst>
              <a:ext uri="{FF2B5EF4-FFF2-40B4-BE49-F238E27FC236}">
                <a16:creationId xmlns:a16="http://schemas.microsoft.com/office/drawing/2014/main" id="{4B874C7D-C331-467C-8458-762990CF88C0}"/>
              </a:ext>
            </a:extLst>
          </p:cNvPr>
          <p:cNvSpPr txBox="1"/>
          <p:nvPr/>
        </p:nvSpPr>
        <p:spPr>
          <a:xfrm>
            <a:off x="664829" y="3126754"/>
            <a:ext cx="5859070" cy="394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rails g scaffold Product name:string description:text</a:t>
            </a:r>
          </a:p>
        </p:txBody>
      </p:sp>
      <p:sp>
        <p:nvSpPr>
          <p:cNvPr id="10" name="Shape 92">
            <a:extLst>
              <a:ext uri="{FF2B5EF4-FFF2-40B4-BE49-F238E27FC236}">
                <a16:creationId xmlns:a16="http://schemas.microsoft.com/office/drawing/2014/main" id="{0C88B239-6506-48E8-8BD7-002CECEEFA73}"/>
              </a:ext>
            </a:extLst>
          </p:cNvPr>
          <p:cNvSpPr txBox="1"/>
          <p:nvPr/>
        </p:nvSpPr>
        <p:spPr>
          <a:xfrm>
            <a:off x="664829" y="3897604"/>
            <a:ext cx="5903894" cy="394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rails g migration AddShortToProducts short:text</a:t>
            </a:r>
          </a:p>
        </p:txBody>
      </p:sp>
      <p:sp>
        <p:nvSpPr>
          <p:cNvPr id="11" name="Shape 93">
            <a:extLst>
              <a:ext uri="{FF2B5EF4-FFF2-40B4-BE49-F238E27FC236}">
                <a16:creationId xmlns:a16="http://schemas.microsoft.com/office/drawing/2014/main" id="{CDBF1742-3F2D-4C2D-AA48-369238978E06}"/>
              </a:ext>
            </a:extLst>
          </p:cNvPr>
          <p:cNvSpPr txBox="1"/>
          <p:nvPr/>
        </p:nvSpPr>
        <p:spPr>
          <a:xfrm>
            <a:off x="664829" y="4582604"/>
            <a:ext cx="5939752" cy="394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rails g migration RemoveShortFromProducts short:text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C8C65B-254C-48E1-BB1F-8388247BD26B}"/>
              </a:ext>
            </a:extLst>
          </p:cNvPr>
          <p:cNvSpPr txBox="1"/>
          <p:nvPr/>
        </p:nvSpPr>
        <p:spPr>
          <a:xfrm>
            <a:off x="663388" y="158675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ahoma"/>
                <a:ea typeface="Tahoma"/>
                <a:cs typeface="Tahoma"/>
              </a:rPr>
              <a:t>To create migration files:​</a:t>
            </a:r>
            <a:endParaRPr lang="en-US" dirty="0">
              <a:ea typeface="Open Sans"/>
              <a:cs typeface="Open Sans"/>
            </a:endParaRPr>
          </a:p>
        </p:txBody>
      </p:sp>
      <p:pic>
        <p:nvPicPr>
          <p:cNvPr id="3" name="Рисунок 11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A1A22BE6-4673-4143-9FF5-F61B3DB61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8682" y="804223"/>
            <a:ext cx="4661647" cy="1260259"/>
          </a:xfrm>
          <a:prstGeom prst="rect">
            <a:avLst/>
          </a:prstGeom>
        </p:spPr>
      </p:pic>
      <p:pic>
        <p:nvPicPr>
          <p:cNvPr id="12" name="Рисунок 12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344C09CD-A7D6-462E-AE9F-C7DBE05CA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5929" y="2369678"/>
            <a:ext cx="4948517" cy="305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104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C879ED0-FB0F-496C-A28D-E63CA7AC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835" y="425825"/>
            <a:ext cx="10820400" cy="685800"/>
          </a:xfrm>
        </p:spPr>
        <p:txBody>
          <a:bodyPr lIns="0" tIns="45720" rIns="91440" bIns="45720" anchor="t"/>
          <a:lstStyle/>
          <a:p>
            <a:r>
              <a:rPr lang="uk-UA" noProof="1"/>
              <a:t>Running migrations in RoR</a:t>
            </a:r>
          </a:p>
        </p:txBody>
      </p:sp>
      <p:pic>
        <p:nvPicPr>
          <p:cNvPr id="2" name="Рисунок 2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0A7D9A8D-41F4-43C5-8516-BBD398AED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82" y="1378630"/>
            <a:ext cx="7575176" cy="492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85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C879ED0-FB0F-496C-A28D-E63CA7AC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624" y="488577"/>
            <a:ext cx="10820400" cy="685800"/>
          </a:xfrm>
        </p:spPr>
        <p:txBody>
          <a:bodyPr lIns="0" tIns="45720" rIns="91440" bIns="45720" anchor="t"/>
          <a:lstStyle/>
          <a:p>
            <a:r>
              <a:rPr lang="uk-UA" noProof="1"/>
              <a:t>Running migrations in RoR</a:t>
            </a:r>
          </a:p>
          <a:p>
            <a:endParaRPr lang="uk-UA" dirty="0"/>
          </a:p>
        </p:txBody>
      </p:sp>
      <p:pic>
        <p:nvPicPr>
          <p:cNvPr id="2" name="Рисунок 2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57B73DCB-E182-43F6-9C56-C3A6D9DF5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47" y="1711868"/>
            <a:ext cx="7467600" cy="426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683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C879ED0-FB0F-496C-A28D-E63CA7AC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129" y="596154"/>
            <a:ext cx="10820400" cy="685800"/>
          </a:xfrm>
        </p:spPr>
        <p:txBody>
          <a:bodyPr lIns="0" tIns="45720" rIns="91440" bIns="45720" anchor="t"/>
          <a:lstStyle/>
          <a:p>
            <a:r>
              <a:rPr lang="en" dirty="0">
                <a:latin typeface="Proxima Nova Black"/>
              </a:rPr>
              <a:t>Column Types:</a:t>
            </a:r>
            <a:endParaRPr lang="uk-UA" dirty="0"/>
          </a:p>
          <a:p>
            <a:endParaRPr lang="uk-UA" dirty="0"/>
          </a:p>
        </p:txBody>
      </p:sp>
      <p:sp>
        <p:nvSpPr>
          <p:cNvPr id="14" name="Shape 137">
            <a:extLst>
              <a:ext uri="{FF2B5EF4-FFF2-40B4-BE49-F238E27FC236}">
                <a16:creationId xmlns:a16="http://schemas.microsoft.com/office/drawing/2014/main" id="{30FA49D5-6B34-4DEC-AA91-BB6B32489BB7}"/>
              </a:ext>
            </a:extLst>
          </p:cNvPr>
          <p:cNvSpPr txBox="1">
            <a:spLocks noGrp="1"/>
          </p:cNvSpPr>
          <p:nvPr/>
        </p:nvSpPr>
        <p:spPr>
          <a:xfrm>
            <a:off x="763399" y="2523257"/>
            <a:ext cx="3114775" cy="342109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651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52380"/>
              <a:buFont typeface="Tahoma"/>
              <a:buChar char="•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1pPr>
            <a:lvl2pPr marL="5080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61111"/>
              <a:buFont typeface="Tahoma"/>
              <a:buChar char="▪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2pPr>
            <a:lvl3pPr marL="8509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3333"/>
              <a:buFont typeface="Tahoma"/>
              <a:buChar char="-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3pPr>
            <a:lvl4pPr marL="11938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8571"/>
              <a:buFont typeface="Tahoma"/>
              <a:buChar char="▪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4pPr>
            <a:lvl5pPr marL="15367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5pPr>
            <a:lvl6pPr marL="18796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6pPr>
            <a:lvl7pPr marL="22225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7pPr>
            <a:lvl8pPr marL="25654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8pPr>
            <a:lvl9pPr marL="29083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9pPr>
          </a:lstStyle>
          <a:p>
            <a:pPr marL="457200" lvl="0" indent="-2286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</a:rPr>
              <a:t>:binary</a:t>
            </a:r>
            <a:endParaRPr lang="uk-UA"/>
          </a:p>
          <a:p>
            <a:pPr marL="457200" lvl="0" indent="-2286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</a:rPr>
              <a:t>:</a:t>
            </a:r>
            <a:r>
              <a:rPr lang="en" sz="2400" dirty="0" err="1">
                <a:solidFill>
                  <a:schemeClr val="tx1"/>
                </a:solidFill>
              </a:rPr>
              <a:t>boolean</a:t>
            </a:r>
            <a:endParaRPr lang="en" sz="2400" dirty="0">
              <a:solidFill>
                <a:schemeClr val="tx1"/>
              </a:solidFill>
            </a:endParaRPr>
          </a:p>
          <a:p>
            <a:pPr marL="457200" lvl="0" indent="-2286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</a:rPr>
              <a:t>:date</a:t>
            </a:r>
          </a:p>
          <a:p>
            <a:pPr marL="457200" lvl="0" indent="-2286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</a:rPr>
              <a:t>:datetime</a:t>
            </a:r>
          </a:p>
          <a:p>
            <a:pPr marL="457200" lvl="0" indent="-2286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</a:rPr>
              <a:t>:decimal</a:t>
            </a:r>
          </a:p>
          <a:p>
            <a:pPr marL="457200" lvl="0" indent="-228600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</a:rPr>
              <a:t>:float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40">
            <a:extLst>
              <a:ext uri="{FF2B5EF4-FFF2-40B4-BE49-F238E27FC236}">
                <a16:creationId xmlns:a16="http://schemas.microsoft.com/office/drawing/2014/main" id="{EDC78281-88CC-406C-9951-778DABAA1C15}"/>
              </a:ext>
            </a:extLst>
          </p:cNvPr>
          <p:cNvSpPr txBox="1"/>
          <p:nvPr/>
        </p:nvSpPr>
        <p:spPr>
          <a:xfrm>
            <a:off x="5920575" y="934240"/>
            <a:ext cx="4638774" cy="263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457200" indent="-2286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ct val="52380"/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:integer</a:t>
            </a:r>
          </a:p>
          <a:p>
            <a:pPr marL="457200" indent="-2286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ct val="52380"/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:</a:t>
            </a:r>
            <a:r>
              <a:rPr lang="en" sz="2400" dirty="0" err="1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primary_key</a:t>
            </a:r>
            <a:endParaRPr lang="en" sz="2400" dirty="0" err="1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indent="-2286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ct val="52380"/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:string</a:t>
            </a:r>
            <a:endParaRPr lang="en" sz="2400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indent="-2286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ct val="52380"/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:text</a:t>
            </a:r>
          </a:p>
          <a:p>
            <a:pPr marL="457200" indent="-2286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ct val="52380"/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:time</a:t>
            </a:r>
          </a:p>
          <a:p>
            <a:pPr marL="457200" indent="-2286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ct val="52380"/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:timestamp</a:t>
            </a:r>
            <a:endParaRPr lang="en" sz="2400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  <a:p>
            <a:pPr marL="457200" indent="-2286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ct val="52380"/>
              <a:buFont typeface="Arial"/>
              <a:buChar char="●"/>
            </a:pPr>
            <a:r>
              <a:rPr lang="en" sz="2400" dirty="0">
                <a:solidFill>
                  <a:schemeClr val="tx1"/>
                </a:solidFill>
                <a:latin typeface="Tahoma"/>
                <a:ea typeface="Tahoma"/>
                <a:cs typeface="Tahoma"/>
                <a:sym typeface="Tahoma"/>
              </a:rPr>
              <a:t>:references</a:t>
            </a:r>
            <a:endParaRPr lang="en" sz="2400" dirty="0">
              <a:solidFill>
                <a:schemeClr val="tx1"/>
              </a:solidFill>
              <a:latin typeface="Tahoma"/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4025527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C879ED0-FB0F-496C-A28D-E63CA7AC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29" y="452719"/>
            <a:ext cx="10820400" cy="685800"/>
          </a:xfrm>
        </p:spPr>
        <p:txBody>
          <a:bodyPr lIns="0" tIns="45720" rIns="91440" bIns="45720" anchor="t"/>
          <a:lstStyle/>
          <a:p>
            <a:r>
              <a:rPr lang="uk-UA" noProof="1"/>
              <a:t>Migration methods</a:t>
            </a:r>
          </a:p>
        </p:txBody>
      </p:sp>
      <p:pic>
        <p:nvPicPr>
          <p:cNvPr id="2" name="Рисунок 2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E1DB3E6E-819A-4C3D-B1F5-A9A140CF5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76" y="1582854"/>
            <a:ext cx="6418729" cy="3512998"/>
          </a:xfrm>
          <a:prstGeom prst="rect">
            <a:avLst/>
          </a:prstGeom>
        </p:spPr>
      </p:pic>
      <p:sp>
        <p:nvSpPr>
          <p:cNvPr id="14" name="Shape 146">
            <a:extLst>
              <a:ext uri="{FF2B5EF4-FFF2-40B4-BE49-F238E27FC236}">
                <a16:creationId xmlns:a16="http://schemas.microsoft.com/office/drawing/2014/main" id="{79213769-8A1C-4382-8E10-E2868619D703}"/>
              </a:ext>
            </a:extLst>
          </p:cNvPr>
          <p:cNvSpPr txBox="1">
            <a:spLocks noGrp="1"/>
          </p:cNvSpPr>
          <p:nvPr/>
        </p:nvSpPr>
        <p:spPr>
          <a:xfrm>
            <a:off x="7544811" y="1579617"/>
            <a:ext cx="2881800" cy="34230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651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52380"/>
              <a:buFont typeface="Tahoma"/>
              <a:buChar char="•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1pPr>
            <a:lvl2pPr marL="5080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61111"/>
              <a:buFont typeface="Tahoma"/>
              <a:buChar char="▪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2pPr>
            <a:lvl3pPr marL="850900" marR="0" indent="-63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3333"/>
              <a:buFont typeface="Tahoma"/>
              <a:buChar char="-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3pPr>
            <a:lvl4pPr marL="11938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78571"/>
              <a:buFont typeface="Tahoma"/>
              <a:buChar char="▪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4pPr>
            <a:lvl5pPr marL="15367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7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5pPr>
            <a:lvl6pPr marL="18796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6pPr>
            <a:lvl7pPr marL="22225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7pPr>
            <a:lvl8pPr marL="25654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8pPr>
            <a:lvl9pPr marL="2908300" marR="0" indent="-88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Char char="•"/>
              <a:defRPr sz="1400" b="0" i="0" u="none" strike="noStrike" cap="none" baseline="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  <a:rtl val="0"/>
              </a:defRPr>
            </a:lvl9pPr>
          </a:lstStyle>
          <a:p>
            <a:pPr marL="457200" lvl="0" indent="-228600" rtl="0">
              <a:spcBef>
                <a:spcPts val="0"/>
              </a:spcBef>
              <a:buFont typeface="Arial"/>
              <a:buChar char="●"/>
            </a:pPr>
            <a:r>
              <a:rPr lang="en" sz="1600" dirty="0" err="1">
                <a:solidFill>
                  <a:schemeClr val="tx1"/>
                </a:solidFill>
              </a:rPr>
              <a:t>add_column</a:t>
            </a:r>
            <a:endParaRPr lang="en" sz="1600">
              <a:solidFill>
                <a:schemeClr val="tx1"/>
              </a:solidFill>
            </a:endParaRPr>
          </a:p>
          <a:p>
            <a:pPr marL="457200" lvl="0" indent="-228600" rtl="0">
              <a:spcBef>
                <a:spcPts val="0"/>
              </a:spcBef>
              <a:buFont typeface="Arial"/>
              <a:buChar char="●"/>
            </a:pPr>
            <a:r>
              <a:rPr lang="en" sz="1600" dirty="0" err="1">
                <a:solidFill>
                  <a:schemeClr val="tx1"/>
                </a:solidFill>
              </a:rPr>
              <a:t>add_foreign_key</a:t>
            </a:r>
            <a:endParaRPr lang="en" sz="1600">
              <a:solidFill>
                <a:schemeClr val="tx1"/>
              </a:solidFill>
            </a:endParaRPr>
          </a:p>
          <a:p>
            <a:pPr marL="457200" lvl="0" indent="-228600" rtl="0">
              <a:spcBef>
                <a:spcPts val="0"/>
              </a:spcBef>
              <a:buFont typeface="Arial"/>
              <a:buChar char="●"/>
            </a:pPr>
            <a:r>
              <a:rPr lang="en" sz="1600" dirty="0" err="1">
                <a:solidFill>
                  <a:schemeClr val="tx1"/>
                </a:solidFill>
              </a:rPr>
              <a:t>add_index</a:t>
            </a:r>
            <a:endParaRPr lang="en" sz="1600">
              <a:solidFill>
                <a:schemeClr val="tx1"/>
              </a:solidFill>
            </a:endParaRPr>
          </a:p>
          <a:p>
            <a:pPr marL="457200" lvl="0" indent="-228600" rtl="0">
              <a:spcBef>
                <a:spcPts val="0"/>
              </a:spcBef>
              <a:buFont typeface="Arial"/>
              <a:buChar char="●"/>
            </a:pPr>
            <a:r>
              <a:rPr lang="en" sz="1600" dirty="0" err="1">
                <a:solidFill>
                  <a:schemeClr val="tx1"/>
                </a:solidFill>
              </a:rPr>
              <a:t>add_reference</a:t>
            </a:r>
            <a:endParaRPr lang="en" sz="1600">
              <a:solidFill>
                <a:schemeClr val="tx1"/>
              </a:solidFill>
            </a:endParaRPr>
          </a:p>
          <a:p>
            <a:pPr marL="457200" lvl="0" indent="-228600" rtl="0">
              <a:spcBef>
                <a:spcPts val="0"/>
              </a:spcBef>
              <a:buFont typeface="Arial"/>
              <a:buChar char="●"/>
            </a:pPr>
            <a:r>
              <a:rPr lang="en" sz="1600" dirty="0" err="1">
                <a:solidFill>
                  <a:schemeClr val="tx1"/>
                </a:solidFill>
              </a:rPr>
              <a:t>add_timestamps</a:t>
            </a:r>
            <a:endParaRPr lang="en" sz="1600">
              <a:solidFill>
                <a:schemeClr val="tx1"/>
              </a:solidFill>
            </a:endParaRPr>
          </a:p>
          <a:p>
            <a:pPr marL="457200" lvl="0" indent="-228600" rtl="0">
              <a:spcBef>
                <a:spcPts val="0"/>
              </a:spcBef>
              <a:buFont typeface="Arial"/>
              <a:buChar char="●"/>
            </a:pPr>
            <a:r>
              <a:rPr lang="en" sz="1600" dirty="0" err="1">
                <a:solidFill>
                  <a:schemeClr val="tx1"/>
                </a:solidFill>
              </a:rPr>
              <a:t>change_column_default</a:t>
            </a:r>
            <a:endParaRPr lang="en" sz="1600">
              <a:solidFill>
                <a:schemeClr val="tx1"/>
              </a:solidFill>
            </a:endParaRPr>
          </a:p>
          <a:p>
            <a:pPr marL="457200" lvl="0" indent="-228600" rtl="0">
              <a:spcBef>
                <a:spcPts val="0"/>
              </a:spcBef>
              <a:buFont typeface="Arial"/>
              <a:buChar char="●"/>
            </a:pPr>
            <a:r>
              <a:rPr lang="en" sz="1600" dirty="0" err="1">
                <a:solidFill>
                  <a:schemeClr val="tx1"/>
                </a:solidFill>
              </a:rPr>
              <a:t>change_column_null</a:t>
            </a:r>
            <a:endParaRPr lang="en" sz="1600">
              <a:solidFill>
                <a:schemeClr val="tx1"/>
              </a:solidFill>
            </a:endParaRPr>
          </a:p>
          <a:p>
            <a:pPr marL="457200" lvl="0" indent="-228600" rtl="0">
              <a:spcBef>
                <a:spcPts val="0"/>
              </a:spcBef>
              <a:buFont typeface="Arial"/>
              <a:buChar char="●"/>
            </a:pPr>
            <a:r>
              <a:rPr lang="en" sz="1600" dirty="0" err="1">
                <a:solidFill>
                  <a:schemeClr val="tx1"/>
                </a:solidFill>
              </a:rPr>
              <a:t>create_join_table</a:t>
            </a:r>
            <a:endParaRPr lang="en" sz="1600" dirty="0">
              <a:solidFill>
                <a:schemeClr val="tx1"/>
              </a:solidFill>
            </a:endParaRPr>
          </a:p>
          <a:p>
            <a:pPr marL="457200" lvl="0" indent="-228600" rtl="0">
              <a:spcBef>
                <a:spcPts val="0"/>
              </a:spcBef>
              <a:buFont typeface="Arial"/>
              <a:buChar char="●"/>
            </a:pPr>
            <a:r>
              <a:rPr lang="en" sz="1600" dirty="0" err="1">
                <a:solidFill>
                  <a:schemeClr val="tx1"/>
                </a:solidFill>
              </a:rPr>
              <a:t>create_table</a:t>
            </a:r>
            <a:endParaRPr lang="en" sz="1600" dirty="0">
              <a:solidFill>
                <a:schemeClr val="tx1"/>
              </a:solidFill>
            </a:endParaRPr>
          </a:p>
          <a:p>
            <a:pPr marL="457200" lvl="0" indent="-228600" rtl="0">
              <a:spcBef>
                <a:spcPts val="0"/>
              </a:spcBef>
              <a:buFont typeface="Arial"/>
              <a:buChar char="●"/>
            </a:pPr>
            <a:r>
              <a:rPr lang="en" sz="1600" err="1">
                <a:solidFill>
                  <a:schemeClr val="tx1"/>
                </a:solidFill>
              </a:rPr>
              <a:t>disable_extension</a:t>
            </a:r>
            <a:endParaRPr lang="en" sz="1600">
              <a:solidFill>
                <a:schemeClr val="tx1"/>
              </a:solidFill>
            </a:endParaRPr>
          </a:p>
          <a:p>
            <a:pPr marL="457200" lvl="0" indent="-228600" rtl="0">
              <a:spcBef>
                <a:spcPts val="0"/>
              </a:spcBef>
              <a:buFont typeface="Arial"/>
              <a:buChar char="●"/>
            </a:pPr>
            <a:r>
              <a:rPr lang="en" sz="1600" err="1">
                <a:solidFill>
                  <a:schemeClr val="tx1"/>
                </a:solidFill>
              </a:rPr>
              <a:t>drop_join_table</a:t>
            </a:r>
            <a:endParaRPr lang="en" sz="1600">
              <a:solidFill>
                <a:schemeClr val="tx1"/>
              </a:solidFill>
            </a:endParaRPr>
          </a:p>
        </p:txBody>
      </p:sp>
      <p:pic>
        <p:nvPicPr>
          <p:cNvPr id="3" name="Рисунок 3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10D57BEA-E739-49A4-905E-913CD95F7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776" y="5278343"/>
            <a:ext cx="3756211" cy="1196042"/>
          </a:xfrm>
          <a:prstGeom prst="rect">
            <a:avLst/>
          </a:prstGeom>
        </p:spPr>
      </p:pic>
      <p:pic>
        <p:nvPicPr>
          <p:cNvPr id="4" name="Рисунок 4" descr="Зображення, що містить текст&#10;&#10;Опис створено автоматично">
            <a:extLst>
              <a:ext uri="{FF2B5EF4-FFF2-40B4-BE49-F238E27FC236}">
                <a16:creationId xmlns:a16="http://schemas.microsoft.com/office/drawing/2014/main" id="{3D93E4AD-7A5D-443D-9589-A64495A763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071" y="5275212"/>
            <a:ext cx="5109882" cy="118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52936"/>
      </p:ext>
    </p:extLst>
  </p:cSld>
  <p:clrMapOvr>
    <a:masterClrMapping/>
  </p:clrMapOvr>
</p:sld>
</file>

<file path=ppt/theme/theme1.xml><?xml version="1.0" encoding="utf-8"?>
<a:theme xmlns:a="http://schemas.openxmlformats.org/drawingml/2006/main" name="1_GRADIENT 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Custom 1">
      <a:majorFont>
        <a:latin typeface="Proxima Nova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7" id="{EDBDD289-3946-6C44-95DC-76383EF7028A}" vid="{6D763B00-EF50-F542-BB8F-59F84E5659F4}"/>
    </a:ext>
  </a:extLst>
</a:theme>
</file>

<file path=ppt/theme/theme2.xml><?xml version="1.0" encoding="utf-8"?>
<a:theme xmlns:a="http://schemas.openxmlformats.org/drawingml/2006/main" name="2_GRADIENT 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Custom 1">
      <a:majorFont>
        <a:latin typeface="Proxima Nova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7" id="{EDBDD289-3946-6C44-95DC-76383EF7028A}" vid="{6D763B00-EF50-F542-BB8F-59F84E5659F4}"/>
    </a:ext>
  </a:extLst>
</a:theme>
</file>

<file path=ppt/theme/theme3.xml><?xml version="1.0" encoding="utf-8"?>
<a:theme xmlns:a="http://schemas.openxmlformats.org/drawingml/2006/main" name="2_DARK 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Custom 1">
      <a:majorFont>
        <a:latin typeface="Proxima Nova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7" id="{EDBDD289-3946-6C44-95DC-76383EF7028A}" vid="{6D763B00-EF50-F542-BB8F-59F84E5659F4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95FC54A15F344D83577B1CDDD67A5D" ma:contentTypeVersion="13" ma:contentTypeDescription="Create a new document." ma:contentTypeScope="" ma:versionID="30ded57c9b2156718eb8cc7b0e4246dc">
  <xsd:schema xmlns:xsd="http://www.w3.org/2001/XMLSchema" xmlns:xs="http://www.w3.org/2001/XMLSchema" xmlns:p="http://schemas.microsoft.com/office/2006/metadata/properties" xmlns:ns2="341e6018-ac0a-4dfb-8409-db9e0d25502e" xmlns:ns3="835f28f2-30f1-4728-84d2-86d96e143488" targetNamespace="http://schemas.microsoft.com/office/2006/metadata/properties" ma:root="true" ma:fieldsID="a0d1831635397921c92a19e568dfc949" ns2:_="" ns3:_="">
    <xsd:import namespace="341e6018-ac0a-4dfb-8409-db9e0d25502e"/>
    <xsd:import namespace="835f28f2-30f1-4728-84d2-86d96e14348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_x041a__x043e__x043c__x0435__x0442__x0430__x0440_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1e6018-ac0a-4dfb-8409-db9e0d25502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5f28f2-30f1-4728-84d2-86d96e1434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_x041a__x043e__x043c__x0435__x0442__x0430__x0440_" ma:index="16" nillable="true" ma:displayName="Кометар" ma:internalName="_x041a__x043e__x043c__x0435__x0442__x0430__x0440_">
      <xsd:simpleType>
        <xsd:restriction base="dms:Text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41a__x043e__x043c__x0435__x0442__x0430__x0440_ xmlns="835f28f2-30f1-4728-84d2-86d96e14348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BCFD5A9-9FF3-42E0-89D7-BF5BFC61DD60}">
  <ds:schemaRefs>
    <ds:schemaRef ds:uri="341e6018-ac0a-4dfb-8409-db9e0d25502e"/>
    <ds:schemaRef ds:uri="835f28f2-30f1-4728-84d2-86d96e14348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9033E08-7FE9-4F6D-B155-A8777B4A5A57}">
  <ds:schemaRefs>
    <ds:schemaRef ds:uri="341e6018-ac0a-4dfb-8409-db9e0d25502e"/>
    <ds:schemaRef ds:uri="835f28f2-30f1-4728-84d2-86d96e14348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96B3B9E-03D8-4766-BF45-6129617CF0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Широкий екран</PresentationFormat>
  <Slides>13</Slides>
  <Notes>1</Notes>
  <HiddenSlides>0</HiddenSlides>
  <ScaleCrop>false</ScaleCrop>
  <HeadingPairs>
    <vt:vector size="4" baseType="variant">
      <vt:variant>
        <vt:lpstr>Тема</vt:lpstr>
      </vt:variant>
      <vt:variant>
        <vt:i4>3</vt:i4>
      </vt:variant>
      <vt:variant>
        <vt:lpstr>Заголовки слайдів</vt:lpstr>
      </vt:variant>
      <vt:variant>
        <vt:i4>13</vt:i4>
      </vt:variant>
    </vt:vector>
  </HeadingPairs>
  <TitlesOfParts>
    <vt:vector size="16" baseType="lpstr">
      <vt:lpstr>1_GRADIENT THEME</vt:lpstr>
      <vt:lpstr>2_GRADIENT THEME</vt:lpstr>
      <vt:lpstr>2_DARK THEME</vt:lpstr>
      <vt:lpstr>Migrations in Ruby on Rails</vt:lpstr>
      <vt:lpstr>Database migrations in Ruby on Rails</vt:lpstr>
      <vt:lpstr>Database migrations in Ruby on Rails </vt:lpstr>
      <vt:lpstr>Database migrations in Ruby on Rails</vt:lpstr>
      <vt:lpstr>Creating migrations</vt:lpstr>
      <vt:lpstr>Running migrations in RoR</vt:lpstr>
      <vt:lpstr>Running migrations in RoR </vt:lpstr>
      <vt:lpstr>Column Types: </vt:lpstr>
      <vt:lpstr>Migration methods</vt:lpstr>
      <vt:lpstr>Migration methods</vt:lpstr>
      <vt:lpstr>Migration methods</vt:lpstr>
      <vt:lpstr>Best practices</vt:lpstr>
      <vt:lpstr>Презентація PowerPoint</vt:lpstr>
    </vt:vector>
  </TitlesOfParts>
  <Company>Verint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508/WCAG SERVICE</dc:title>
  <dc:creator>Strutynska, Viktoriya</dc:creator>
  <cp:revision>205</cp:revision>
  <dcterms:created xsi:type="dcterms:W3CDTF">2018-11-02T13:55:27Z</dcterms:created>
  <dcterms:modified xsi:type="dcterms:W3CDTF">2021-12-04T20:20:48Z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0x0101004195FC54A15F344D83577B1CDDD67A5D</vt:lpwstr>
  </property>
</Properties>
</file>

<file path=docProps/thumbnail.jpeg>
</file>